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41" roundtripDataSignature="AMtx7mgwDmlPUaOCatk5xTXou24TY0y3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1" Type="http://customschemas.google.com/relationships/presentationmetadata" Target="meta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it-IT"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5" name="Google Shape;27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9" name="Google Shape;29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5" name="Google Shape;30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6" name="Google Shape;326;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2" name="Google Shape;332;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8" name="Google Shape;338;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4" name="Google Shape;34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0" name="Google Shape;350;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6" name="Google Shape;356;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3" name="Google Shape;363;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9" name="Google Shape;36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5" name="Google Shape;37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1" name="Google Shape;381;p2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Médor</a:t>
            </a:r>
            <a:endParaRPr/>
          </a:p>
        </p:txBody>
      </p:sp>
      <p:sp>
        <p:nvSpPr>
          <p:cNvPr id="382" name="Google Shape;382;p2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8" name="Google Shape;388;p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Le vieil homme a trouvé (mes mots) (bêtes à pleurer)</a:t>
            </a:r>
            <a:endParaRPr/>
          </a:p>
        </p:txBody>
      </p:sp>
      <p:sp>
        <p:nvSpPr>
          <p:cNvPr id="389" name="Google Shape;389;p3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5" name="Google Shape;395;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1" name="Google Shape;401;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7" name="Google Shape;4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3" name="Google Shape;413;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9" name="Google Shape;419;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8" name="Google Shape;23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showMasterSp="0" type="title">
  <p:cSld name="TITLE">
    <p:spTree>
      <p:nvGrpSpPr>
        <p:cNvPr id="15" name="Shape 15"/>
        <p:cNvGrpSpPr/>
        <p:nvPr/>
      </p:nvGrpSpPr>
      <p:grpSpPr>
        <a:xfrm>
          <a:off x="0" y="0"/>
          <a:ext cx="0" cy="0"/>
          <a:chOff x="0" y="0"/>
          <a:chExt cx="0" cy="0"/>
        </a:xfrm>
      </p:grpSpPr>
      <p:sp>
        <p:nvSpPr>
          <p:cNvPr id="16" name="Google Shape;16;p37"/>
          <p:cNvSpPr txBox="1"/>
          <p:nvPr>
            <p:ph type="ctrTitle"/>
          </p:nvPr>
        </p:nvSpPr>
        <p:spPr>
          <a:xfrm>
            <a:off x="4800600" y="4624668"/>
            <a:ext cx="4038600" cy="93345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7"/>
          <p:cNvSpPr txBox="1"/>
          <p:nvPr>
            <p:ph idx="1" type="subTitle"/>
          </p:nvPr>
        </p:nvSpPr>
        <p:spPr>
          <a:xfrm>
            <a:off x="4800600" y="5562599"/>
            <a:ext cx="4038600" cy="748553"/>
          </a:xfrm>
          <a:prstGeom prst="rect">
            <a:avLst/>
          </a:prstGeom>
          <a:noFill/>
          <a:ln>
            <a:noFill/>
          </a:ln>
        </p:spPr>
        <p:txBody>
          <a:bodyPr anchorCtr="0" anchor="t" bIns="45700" lIns="91425" spcFirstLastPara="1" rIns="91425" wrap="square" tIns="45700">
            <a:normAutofit/>
          </a:bodyPr>
          <a:lstStyle>
            <a:lvl1pPr lvl="0" algn="l">
              <a:spcBef>
                <a:spcPts val="300"/>
              </a:spcBef>
              <a:spcAft>
                <a:spcPts val="0"/>
              </a:spcAft>
              <a:buSzPts val="1050"/>
              <a:buNone/>
              <a:defRPr sz="1400">
                <a:solidFill>
                  <a:srgbClr val="888888"/>
                </a:solidFill>
              </a:defRPr>
            </a:lvl1pPr>
            <a:lvl2pPr lvl="1" algn="ctr">
              <a:spcBef>
                <a:spcPts val="600"/>
              </a:spcBef>
              <a:spcAft>
                <a:spcPts val="0"/>
              </a:spcAft>
              <a:buSzPts val="1350"/>
              <a:buNone/>
              <a:defRPr>
                <a:solidFill>
                  <a:srgbClr val="888888"/>
                </a:solidFill>
              </a:defRPr>
            </a:lvl2pPr>
            <a:lvl3pPr lvl="2" algn="ctr">
              <a:spcBef>
                <a:spcPts val="600"/>
              </a:spcBef>
              <a:spcAft>
                <a:spcPts val="0"/>
              </a:spcAft>
              <a:buSzPts val="1350"/>
              <a:buNone/>
              <a:defRPr>
                <a:solidFill>
                  <a:srgbClr val="888888"/>
                </a:solidFill>
              </a:defRPr>
            </a:lvl3pPr>
            <a:lvl4pPr lvl="3" algn="ctr">
              <a:spcBef>
                <a:spcPts val="600"/>
              </a:spcBef>
              <a:spcAft>
                <a:spcPts val="0"/>
              </a:spcAft>
              <a:buSzPts val="1350"/>
              <a:buNone/>
              <a:defRPr>
                <a:solidFill>
                  <a:srgbClr val="888888"/>
                </a:solidFill>
              </a:defRPr>
            </a:lvl4pPr>
            <a:lvl5pPr lvl="4" algn="ctr">
              <a:spcBef>
                <a:spcPts val="600"/>
              </a:spcBef>
              <a:spcAft>
                <a:spcPts val="0"/>
              </a:spcAft>
              <a:buSzPts val="1350"/>
              <a:buNone/>
              <a:defRPr>
                <a:solidFill>
                  <a:srgbClr val="888888"/>
                </a:solidFill>
              </a:defRPr>
            </a:lvl5pPr>
            <a:lvl6pPr lvl="5" algn="ctr">
              <a:spcBef>
                <a:spcPts val="360"/>
              </a:spcBef>
              <a:spcAft>
                <a:spcPts val="0"/>
              </a:spcAft>
              <a:buSzPts val="1350"/>
              <a:buNone/>
              <a:defRPr>
                <a:solidFill>
                  <a:srgbClr val="888888"/>
                </a:solidFill>
              </a:defRPr>
            </a:lvl6pPr>
            <a:lvl7pPr lvl="6" algn="ctr">
              <a:spcBef>
                <a:spcPts val="360"/>
              </a:spcBef>
              <a:spcAft>
                <a:spcPts val="0"/>
              </a:spcAft>
              <a:buSzPts val="1350"/>
              <a:buNone/>
              <a:defRPr>
                <a:solidFill>
                  <a:srgbClr val="888888"/>
                </a:solidFill>
              </a:defRPr>
            </a:lvl7pPr>
            <a:lvl8pPr lvl="7" algn="ctr">
              <a:spcBef>
                <a:spcPts val="360"/>
              </a:spcBef>
              <a:spcAft>
                <a:spcPts val="0"/>
              </a:spcAft>
              <a:buSzPts val="1350"/>
              <a:buNone/>
              <a:defRPr>
                <a:solidFill>
                  <a:srgbClr val="888888"/>
                </a:solidFill>
              </a:defRPr>
            </a:lvl8pPr>
            <a:lvl9pPr lvl="8" algn="ctr">
              <a:spcBef>
                <a:spcPts val="360"/>
              </a:spcBef>
              <a:spcAft>
                <a:spcPts val="0"/>
              </a:spcAft>
              <a:buSzPts val="1350"/>
              <a:buNone/>
              <a:defRPr>
                <a:solidFill>
                  <a:srgbClr val="888888"/>
                </a:solidFill>
              </a:defRPr>
            </a:lvl9pPr>
          </a:lstStyle>
          <a:p/>
        </p:txBody>
      </p:sp>
      <p:sp>
        <p:nvSpPr>
          <p:cNvPr id="18" name="Google Shape;18;p37"/>
          <p:cNvSpPr txBox="1"/>
          <p:nvPr>
            <p:ph idx="10" type="dt"/>
          </p:nvPr>
        </p:nvSpPr>
        <p:spPr>
          <a:xfrm>
            <a:off x="4800600" y="6425640"/>
            <a:ext cx="123264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7"/>
          <p:cNvSpPr txBox="1"/>
          <p:nvPr>
            <p:ph idx="11" type="ftr"/>
          </p:nvPr>
        </p:nvSpPr>
        <p:spPr>
          <a:xfrm>
            <a:off x="6311153" y="6425640"/>
            <a:ext cx="261769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7"/>
          <p:cNvSpPr/>
          <p:nvPr/>
        </p:nvSpPr>
        <p:spPr>
          <a:xfrm>
            <a:off x="282575" y="228600"/>
            <a:ext cx="4235450" cy="418795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21" name="Google Shape;21;p37"/>
          <p:cNvSpPr/>
          <p:nvPr/>
        </p:nvSpPr>
        <p:spPr>
          <a:xfrm>
            <a:off x="6802438" y="228600"/>
            <a:ext cx="20574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22" name="Google Shape;22;p37"/>
          <p:cNvSpPr/>
          <p:nvPr/>
        </p:nvSpPr>
        <p:spPr>
          <a:xfrm>
            <a:off x="4624388" y="2377440"/>
            <a:ext cx="20574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sp>
        <p:nvSpPr>
          <p:cNvPr id="23" name="Google Shape;23;p37"/>
          <p:cNvSpPr txBox="1"/>
          <p:nvPr/>
        </p:nvSpPr>
        <p:spPr>
          <a:xfrm>
            <a:off x="424891" y="174812"/>
            <a:ext cx="413309" cy="83099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it-IT" sz="5400" u="none" cap="none" strike="noStrike">
                <a:solidFill>
                  <a:srgbClr val="B86EB8"/>
                </a:solidFill>
                <a:latin typeface="Rockwell"/>
                <a:ea typeface="Rockwell"/>
                <a:cs typeface="Rockwell"/>
                <a:sym typeface="Rockwell"/>
              </a:rPr>
              <a:t>+</a:t>
            </a:r>
            <a:endParaRPr/>
          </a:p>
        </p:txBody>
      </p:sp>
      <p:sp>
        <p:nvSpPr>
          <p:cNvPr id="24" name="Google Shape;24;p37"/>
          <p:cNvSpPr/>
          <p:nvPr/>
        </p:nvSpPr>
        <p:spPr>
          <a:xfrm>
            <a:off x="4624388" y="228600"/>
            <a:ext cx="2057400" cy="2039112"/>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25" name="Google Shape;25;p37"/>
          <p:cNvSpPr/>
          <p:nvPr/>
        </p:nvSpPr>
        <p:spPr>
          <a:xfrm>
            <a:off x="6802438" y="2377440"/>
            <a:ext cx="2057400" cy="203911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 Contenuto">
  <p:cSld name="4 Contenuto">
    <p:spTree>
      <p:nvGrpSpPr>
        <p:cNvPr id="105" name="Shape 105"/>
        <p:cNvGrpSpPr/>
        <p:nvPr/>
      </p:nvGrpSpPr>
      <p:grpSpPr>
        <a:xfrm>
          <a:off x="0" y="0"/>
          <a:ext cx="0" cy="0"/>
          <a:chOff x="0" y="0"/>
          <a:chExt cx="0" cy="0"/>
        </a:xfrm>
      </p:grpSpPr>
      <p:sp>
        <p:nvSpPr>
          <p:cNvPr id="106" name="Google Shape;106;p46"/>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07" name="Google Shape;107;p46"/>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108" name="Google Shape;108;p46"/>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9" name="Google Shape;109;p46"/>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46"/>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46"/>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12" name="Google Shape;112;p46"/>
          <p:cNvSpPr txBox="1"/>
          <p:nvPr>
            <p:ph idx="1" type="body"/>
          </p:nvPr>
        </p:nvSpPr>
        <p:spPr>
          <a:xfrm>
            <a:off x="502920" y="1985963"/>
            <a:ext cx="3657413"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113" name="Google Shape;113;p46"/>
          <p:cNvSpPr txBox="1"/>
          <p:nvPr>
            <p:ph idx="2" type="body"/>
          </p:nvPr>
        </p:nvSpPr>
        <p:spPr>
          <a:xfrm>
            <a:off x="502920" y="4164965"/>
            <a:ext cx="3657413"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114" name="Google Shape;114;p46"/>
          <p:cNvSpPr txBox="1"/>
          <p:nvPr>
            <p:ph idx="3" type="body"/>
          </p:nvPr>
        </p:nvSpPr>
        <p:spPr>
          <a:xfrm>
            <a:off x="4410075" y="1985963"/>
            <a:ext cx="3657600"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115" name="Google Shape;115;p46"/>
          <p:cNvSpPr txBox="1"/>
          <p:nvPr>
            <p:ph idx="4" type="body"/>
          </p:nvPr>
        </p:nvSpPr>
        <p:spPr>
          <a:xfrm>
            <a:off x="4410075" y="4169664"/>
            <a:ext cx="3657600"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p:cSld name="Solo titolo">
    <p:spTree>
      <p:nvGrpSpPr>
        <p:cNvPr id="116" name="Shape 116"/>
        <p:cNvGrpSpPr/>
        <p:nvPr/>
      </p:nvGrpSpPr>
      <p:grpSpPr>
        <a:xfrm>
          <a:off x="0" y="0"/>
          <a:ext cx="0" cy="0"/>
          <a:chOff x="0" y="0"/>
          <a:chExt cx="0" cy="0"/>
        </a:xfrm>
      </p:grpSpPr>
      <p:sp>
        <p:nvSpPr>
          <p:cNvPr id="117" name="Google Shape;117;p47"/>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18" name="Google Shape;118;p47"/>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119" name="Google Shape;119;p47"/>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47"/>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47"/>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47"/>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o">
  <p:cSld name="Vuoto">
    <p:spTree>
      <p:nvGrpSpPr>
        <p:cNvPr id="123" name="Shape 123"/>
        <p:cNvGrpSpPr/>
        <p:nvPr/>
      </p:nvGrpSpPr>
      <p:grpSpPr>
        <a:xfrm>
          <a:off x="0" y="0"/>
          <a:ext cx="0" cy="0"/>
          <a:chOff x="0" y="0"/>
          <a:chExt cx="0" cy="0"/>
        </a:xfrm>
      </p:grpSpPr>
      <p:sp>
        <p:nvSpPr>
          <p:cNvPr id="124" name="Google Shape;124;p48"/>
          <p:cNvSpPr/>
          <p:nvPr/>
        </p:nvSpPr>
        <p:spPr>
          <a:xfrm>
            <a:off x="8166847" y="282573"/>
            <a:ext cx="685800" cy="30221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25" name="Google Shape;125;p48"/>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48"/>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48"/>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type="objTx">
  <p:cSld name="OBJECT_WITH_CAPTION_TEXT">
    <p:spTree>
      <p:nvGrpSpPr>
        <p:cNvPr id="128" name="Shape 128"/>
        <p:cNvGrpSpPr/>
        <p:nvPr/>
      </p:nvGrpSpPr>
      <p:grpSpPr>
        <a:xfrm>
          <a:off x="0" y="0"/>
          <a:ext cx="0" cy="0"/>
          <a:chOff x="0" y="0"/>
          <a:chExt cx="0" cy="0"/>
        </a:xfrm>
      </p:grpSpPr>
      <p:sp>
        <p:nvSpPr>
          <p:cNvPr id="129" name="Google Shape;129;p49"/>
          <p:cNvSpPr/>
          <p:nvPr/>
        </p:nvSpPr>
        <p:spPr>
          <a:xfrm>
            <a:off x="282575" y="228600"/>
            <a:ext cx="3451225"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30" name="Google Shape;130;p49"/>
          <p:cNvSpPr txBox="1"/>
          <p:nvPr>
            <p:ph type="title"/>
          </p:nvPr>
        </p:nvSpPr>
        <p:spPr>
          <a:xfrm>
            <a:off x="380555" y="2571750"/>
            <a:ext cx="3255264"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600"/>
              <a:buFont typeface="Rockwell"/>
              <a:buNone/>
              <a:defRPr b="0" sz="2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1" name="Google Shape;131;p49"/>
          <p:cNvSpPr txBox="1"/>
          <p:nvPr>
            <p:ph idx="1" type="body"/>
          </p:nvPr>
        </p:nvSpPr>
        <p:spPr>
          <a:xfrm>
            <a:off x="4168775" y="273050"/>
            <a:ext cx="4597399" cy="5853113"/>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23850" lvl="5" marL="2743200" algn="l">
              <a:spcBef>
                <a:spcPts val="400"/>
              </a:spcBef>
              <a:spcAft>
                <a:spcPts val="0"/>
              </a:spcAft>
              <a:buSzPts val="1500"/>
              <a:buChar char="■"/>
              <a:defRPr sz="2000"/>
            </a:lvl6pPr>
            <a:lvl7pPr indent="-323850" lvl="6" marL="3200400" algn="l">
              <a:spcBef>
                <a:spcPts val="400"/>
              </a:spcBef>
              <a:spcAft>
                <a:spcPts val="0"/>
              </a:spcAft>
              <a:buSzPts val="1500"/>
              <a:buChar char="■"/>
              <a:defRPr sz="2000"/>
            </a:lvl7pPr>
            <a:lvl8pPr indent="-323850" lvl="7" marL="3657600" algn="l">
              <a:spcBef>
                <a:spcPts val="400"/>
              </a:spcBef>
              <a:spcAft>
                <a:spcPts val="0"/>
              </a:spcAft>
              <a:buSzPts val="1500"/>
              <a:buChar char="■"/>
              <a:defRPr sz="2000"/>
            </a:lvl8pPr>
            <a:lvl9pPr indent="-323850" lvl="8" marL="4114800" algn="l">
              <a:spcBef>
                <a:spcPts val="400"/>
              </a:spcBef>
              <a:spcAft>
                <a:spcPts val="0"/>
              </a:spcAft>
              <a:buSzPts val="1500"/>
              <a:buChar char="■"/>
              <a:defRPr sz="2000"/>
            </a:lvl9pPr>
          </a:lstStyle>
          <a:p/>
        </p:txBody>
      </p:sp>
      <p:sp>
        <p:nvSpPr>
          <p:cNvPr id="132" name="Google Shape;132;p49"/>
          <p:cNvSpPr txBox="1"/>
          <p:nvPr>
            <p:ph idx="2" type="body"/>
          </p:nvPr>
        </p:nvSpPr>
        <p:spPr>
          <a:xfrm>
            <a:off x="381093" y="3733800"/>
            <a:ext cx="3255264" cy="2392363"/>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050"/>
              <a:buNone/>
              <a:defRPr sz="1400">
                <a:solidFill>
                  <a:schemeClr val="lt1"/>
                </a:solidFill>
              </a:defRPr>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33" name="Google Shape;133;p49"/>
          <p:cNvSpPr txBox="1"/>
          <p:nvPr>
            <p:ph idx="10" type="dt"/>
          </p:nvPr>
        </p:nvSpPr>
        <p:spPr>
          <a:xfrm>
            <a:off x="7391399" y="6423585"/>
            <a:ext cx="1537447"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49"/>
          <p:cNvSpPr txBox="1"/>
          <p:nvPr>
            <p:ph idx="11" type="ftr"/>
          </p:nvPr>
        </p:nvSpPr>
        <p:spPr>
          <a:xfrm>
            <a:off x="3859305" y="6423585"/>
            <a:ext cx="331694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49"/>
          <p:cNvSpPr txBox="1"/>
          <p:nvPr/>
        </p:nvSpPr>
        <p:spPr>
          <a:xfrm>
            <a:off x="424891" y="174812"/>
            <a:ext cx="413309" cy="83099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5400">
                <a:solidFill>
                  <a:srgbClr val="B86EB8"/>
                </a:solidFill>
                <a:latin typeface="Rockwell"/>
                <a:ea typeface="Rockwell"/>
                <a:cs typeface="Rockwell"/>
                <a:sym typeface="Rockwel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type="picTx">
  <p:cSld name="PICTURE_WITH_CAPTION_TEXT">
    <p:spTree>
      <p:nvGrpSpPr>
        <p:cNvPr id="136" name="Shape 136"/>
        <p:cNvGrpSpPr/>
        <p:nvPr/>
      </p:nvGrpSpPr>
      <p:grpSpPr>
        <a:xfrm>
          <a:off x="0" y="0"/>
          <a:ext cx="0" cy="0"/>
          <a:chOff x="0" y="0"/>
          <a:chExt cx="0" cy="0"/>
        </a:xfrm>
      </p:grpSpPr>
      <p:sp>
        <p:nvSpPr>
          <p:cNvPr id="137" name="Google Shape;137;p50"/>
          <p:cNvSpPr/>
          <p:nvPr/>
        </p:nvSpPr>
        <p:spPr>
          <a:xfrm>
            <a:off x="8166847" y="282573"/>
            <a:ext cx="685800" cy="30221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38" name="Google Shape;138;p50"/>
          <p:cNvSpPr txBox="1"/>
          <p:nvPr>
            <p:ph type="title"/>
          </p:nvPr>
        </p:nvSpPr>
        <p:spPr>
          <a:xfrm>
            <a:off x="4169404" y="3124200"/>
            <a:ext cx="3898272" cy="8715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600"/>
              <a:buFont typeface="Rockwell"/>
              <a:buNone/>
              <a:defRPr b="0"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9" name="Google Shape;139;p50"/>
          <p:cNvSpPr/>
          <p:nvPr>
            <p:ph idx="2" type="pic"/>
          </p:nvPr>
        </p:nvSpPr>
        <p:spPr>
          <a:xfrm>
            <a:off x="277906" y="228600"/>
            <a:ext cx="3460658" cy="6345238"/>
          </a:xfrm>
          <a:prstGeom prst="rect">
            <a:avLst/>
          </a:prstGeom>
          <a:noFill/>
          <a:ln>
            <a:noFill/>
          </a:ln>
        </p:spPr>
      </p:sp>
      <p:sp>
        <p:nvSpPr>
          <p:cNvPr id="140" name="Google Shape;140;p50"/>
          <p:cNvSpPr txBox="1"/>
          <p:nvPr>
            <p:ph idx="1" type="body"/>
          </p:nvPr>
        </p:nvSpPr>
        <p:spPr>
          <a:xfrm>
            <a:off x="4169404" y="3995737"/>
            <a:ext cx="3898272" cy="2147888"/>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050"/>
              <a:buNone/>
              <a:defRPr sz="1400"/>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41" name="Google Shape;141;p50"/>
          <p:cNvSpPr txBox="1"/>
          <p:nvPr>
            <p:ph idx="10" type="dt"/>
          </p:nvPr>
        </p:nvSpPr>
        <p:spPr>
          <a:xfrm>
            <a:off x="7391399" y="6423585"/>
            <a:ext cx="1537447"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50"/>
          <p:cNvSpPr txBox="1"/>
          <p:nvPr>
            <p:ph idx="11" type="ftr"/>
          </p:nvPr>
        </p:nvSpPr>
        <p:spPr>
          <a:xfrm>
            <a:off x="4191000" y="6423585"/>
            <a:ext cx="300513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3" name="Google Shape;143;p50"/>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44" name="Google Shape;144;p50"/>
          <p:cNvSpPr txBox="1"/>
          <p:nvPr/>
        </p:nvSpPr>
        <p:spPr>
          <a:xfrm>
            <a:off x="3990110" y="3370730"/>
            <a:ext cx="220568" cy="36933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2400">
                <a:solidFill>
                  <a:srgbClr val="B86EB8"/>
                </a:solidFill>
                <a:latin typeface="Rockwell"/>
                <a:ea typeface="Rockwell"/>
                <a:cs typeface="Rockwell"/>
                <a:sym typeface="Rockwell"/>
              </a:rPr>
              <a:t>+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sopra didascalia">
  <p:cSld name="Immagine sopra didascalia">
    <p:spTree>
      <p:nvGrpSpPr>
        <p:cNvPr id="145" name="Shape 145"/>
        <p:cNvGrpSpPr/>
        <p:nvPr/>
      </p:nvGrpSpPr>
      <p:grpSpPr>
        <a:xfrm>
          <a:off x="0" y="0"/>
          <a:ext cx="0" cy="0"/>
          <a:chOff x="0" y="0"/>
          <a:chExt cx="0" cy="0"/>
        </a:xfrm>
      </p:grpSpPr>
      <p:sp>
        <p:nvSpPr>
          <p:cNvPr id="146" name="Google Shape;146;p51"/>
          <p:cNvSpPr txBox="1"/>
          <p:nvPr>
            <p:ph type="title"/>
          </p:nvPr>
        </p:nvSpPr>
        <p:spPr>
          <a:xfrm>
            <a:off x="506505" y="4424082"/>
            <a:ext cx="6191157" cy="83371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600"/>
              <a:buFont typeface="Rockwell"/>
              <a:buNone/>
              <a:defRPr b="0"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7" name="Google Shape;147;p51"/>
          <p:cNvSpPr/>
          <p:nvPr>
            <p:ph idx="2" type="pic"/>
          </p:nvPr>
        </p:nvSpPr>
        <p:spPr>
          <a:xfrm>
            <a:off x="277905" y="228600"/>
            <a:ext cx="6378389" cy="4187952"/>
          </a:xfrm>
          <a:prstGeom prst="rect">
            <a:avLst/>
          </a:prstGeom>
          <a:noFill/>
          <a:ln>
            <a:noFill/>
          </a:ln>
        </p:spPr>
      </p:sp>
      <p:sp>
        <p:nvSpPr>
          <p:cNvPr id="148" name="Google Shape;148;p51"/>
          <p:cNvSpPr txBox="1"/>
          <p:nvPr>
            <p:ph idx="1" type="body"/>
          </p:nvPr>
        </p:nvSpPr>
        <p:spPr>
          <a:xfrm>
            <a:off x="506505" y="5257799"/>
            <a:ext cx="6191157" cy="885825"/>
          </a:xfrm>
          <a:prstGeom prst="rect">
            <a:avLst/>
          </a:prstGeom>
          <a:noFill/>
          <a:ln>
            <a:noFill/>
          </a:ln>
        </p:spPr>
        <p:txBody>
          <a:bodyPr anchorCtr="0" anchor="t" bIns="45700" lIns="91425" spcFirstLastPara="1" rIns="91425" wrap="square" tIns="45700">
            <a:normAutofit/>
          </a:bodyPr>
          <a:lstStyle>
            <a:lvl1pPr indent="-228600" lvl="0" marL="457200" algn="l">
              <a:spcBef>
                <a:spcPts val="300"/>
              </a:spcBef>
              <a:spcAft>
                <a:spcPts val="0"/>
              </a:spcAft>
              <a:buSzPts val="1050"/>
              <a:buNone/>
              <a:defRPr sz="1400"/>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49" name="Google Shape;149;p51"/>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51"/>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51"/>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52" name="Google Shape;152;p51"/>
          <p:cNvSpPr/>
          <p:nvPr/>
        </p:nvSpPr>
        <p:spPr>
          <a:xfrm>
            <a:off x="6802438" y="228600"/>
            <a:ext cx="20574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53" name="Google Shape;153;p51"/>
          <p:cNvSpPr/>
          <p:nvPr/>
        </p:nvSpPr>
        <p:spPr>
          <a:xfrm>
            <a:off x="6802438" y="2377440"/>
            <a:ext cx="2057400" cy="203911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54" name="Google Shape;154;p51"/>
          <p:cNvSpPr txBox="1"/>
          <p:nvPr/>
        </p:nvSpPr>
        <p:spPr>
          <a:xfrm>
            <a:off x="327212" y="4632792"/>
            <a:ext cx="220568" cy="36933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2400">
                <a:solidFill>
                  <a:srgbClr val="B86EB8"/>
                </a:solidFill>
                <a:latin typeface="Rockwell"/>
                <a:ea typeface="Rockwell"/>
                <a:cs typeface="Rockwell"/>
                <a:sym typeface="Rockwell"/>
              </a:rPr>
              <a:t>+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Immagini con didascalia">
  <p:cSld name="2 Immagini con didascalia">
    <p:spTree>
      <p:nvGrpSpPr>
        <p:cNvPr id="155" name="Shape 155"/>
        <p:cNvGrpSpPr/>
        <p:nvPr/>
      </p:nvGrpSpPr>
      <p:grpSpPr>
        <a:xfrm>
          <a:off x="0" y="0"/>
          <a:ext cx="0" cy="0"/>
          <a:chOff x="0" y="0"/>
          <a:chExt cx="0" cy="0"/>
        </a:xfrm>
      </p:grpSpPr>
      <p:sp>
        <p:nvSpPr>
          <p:cNvPr id="156" name="Google Shape;156;p52"/>
          <p:cNvSpPr/>
          <p:nvPr/>
        </p:nvSpPr>
        <p:spPr>
          <a:xfrm>
            <a:off x="282574" y="228600"/>
            <a:ext cx="6387167"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57" name="Google Shape;157;p52"/>
          <p:cNvSpPr txBox="1"/>
          <p:nvPr>
            <p:ph type="title"/>
          </p:nvPr>
        </p:nvSpPr>
        <p:spPr>
          <a:xfrm>
            <a:off x="380554" y="2571750"/>
            <a:ext cx="6181611"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600"/>
              <a:buFont typeface="Rockwell"/>
              <a:buNone/>
              <a:defRPr b="0" sz="2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8" name="Google Shape;158;p52"/>
          <p:cNvSpPr txBox="1"/>
          <p:nvPr>
            <p:ph idx="1" type="body"/>
          </p:nvPr>
        </p:nvSpPr>
        <p:spPr>
          <a:xfrm>
            <a:off x="381094" y="3733800"/>
            <a:ext cx="6179566" cy="2392363"/>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050"/>
              <a:buNone/>
              <a:defRPr sz="1400">
                <a:solidFill>
                  <a:schemeClr val="lt1"/>
                </a:solidFill>
              </a:defRPr>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59" name="Google Shape;159;p52"/>
          <p:cNvSpPr txBox="1"/>
          <p:nvPr>
            <p:ph idx="10" type="dt"/>
          </p:nvPr>
        </p:nvSpPr>
        <p:spPr>
          <a:xfrm>
            <a:off x="5212262" y="6235607"/>
            <a:ext cx="1348398"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52"/>
          <p:cNvSpPr txBox="1"/>
          <p:nvPr>
            <p:ph idx="11" type="ftr"/>
          </p:nvPr>
        </p:nvSpPr>
        <p:spPr>
          <a:xfrm>
            <a:off x="381095" y="6235607"/>
            <a:ext cx="4648105"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1" name="Google Shape;161;p52"/>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62" name="Google Shape;162;p52"/>
          <p:cNvSpPr txBox="1"/>
          <p:nvPr/>
        </p:nvSpPr>
        <p:spPr>
          <a:xfrm>
            <a:off x="424891" y="174812"/>
            <a:ext cx="413309" cy="83099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5400">
                <a:solidFill>
                  <a:srgbClr val="B86EB8"/>
                </a:solidFill>
                <a:latin typeface="Rockwell"/>
                <a:ea typeface="Rockwell"/>
                <a:cs typeface="Rockwell"/>
                <a:sym typeface="Rockwell"/>
              </a:rPr>
              <a:t>+</a:t>
            </a:r>
            <a:endParaRPr/>
          </a:p>
        </p:txBody>
      </p:sp>
      <p:sp>
        <p:nvSpPr>
          <p:cNvPr id="163" name="Google Shape;163;p52"/>
          <p:cNvSpPr/>
          <p:nvPr/>
        </p:nvSpPr>
        <p:spPr>
          <a:xfrm>
            <a:off x="6802438" y="228600"/>
            <a:ext cx="20574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64" name="Google Shape;164;p52"/>
          <p:cNvSpPr/>
          <p:nvPr>
            <p:ph idx="2" type="pic"/>
          </p:nvPr>
        </p:nvSpPr>
        <p:spPr>
          <a:xfrm>
            <a:off x="6802438" y="2374940"/>
            <a:ext cx="2057400" cy="2039112"/>
          </a:xfrm>
          <a:prstGeom prst="rect">
            <a:avLst/>
          </a:prstGeom>
          <a:noFill/>
          <a:ln>
            <a:noFill/>
          </a:ln>
        </p:spPr>
      </p:sp>
      <p:sp>
        <p:nvSpPr>
          <p:cNvPr id="165" name="Google Shape;165;p52"/>
          <p:cNvSpPr/>
          <p:nvPr>
            <p:ph idx="3" type="pic"/>
          </p:nvPr>
        </p:nvSpPr>
        <p:spPr>
          <a:xfrm>
            <a:off x="6802438" y="4535424"/>
            <a:ext cx="2057400" cy="2039112"/>
          </a:xfrm>
          <a:prstGeom prst="rect">
            <a:avLst/>
          </a:prstGeom>
          <a:noFill/>
          <a:ln>
            <a:no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Immagini con didascalia">
  <p:cSld name="3 Immagini con didascalia">
    <p:spTree>
      <p:nvGrpSpPr>
        <p:cNvPr id="166" name="Shape 166"/>
        <p:cNvGrpSpPr/>
        <p:nvPr/>
      </p:nvGrpSpPr>
      <p:grpSpPr>
        <a:xfrm>
          <a:off x="0" y="0"/>
          <a:ext cx="0" cy="0"/>
          <a:chOff x="0" y="0"/>
          <a:chExt cx="0" cy="0"/>
        </a:xfrm>
      </p:grpSpPr>
      <p:sp>
        <p:nvSpPr>
          <p:cNvPr id="167" name="Google Shape;167;p53"/>
          <p:cNvSpPr/>
          <p:nvPr/>
        </p:nvSpPr>
        <p:spPr>
          <a:xfrm>
            <a:off x="282575" y="228600"/>
            <a:ext cx="4235450"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68" name="Google Shape;168;p53"/>
          <p:cNvSpPr txBox="1"/>
          <p:nvPr>
            <p:ph type="title"/>
          </p:nvPr>
        </p:nvSpPr>
        <p:spPr>
          <a:xfrm>
            <a:off x="380554" y="2571750"/>
            <a:ext cx="401663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600"/>
              <a:buFont typeface="Rockwell"/>
              <a:buNone/>
              <a:defRPr b="0" sz="2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9" name="Google Shape;169;p53"/>
          <p:cNvSpPr txBox="1"/>
          <p:nvPr>
            <p:ph idx="1" type="body"/>
          </p:nvPr>
        </p:nvSpPr>
        <p:spPr>
          <a:xfrm>
            <a:off x="381094" y="3733800"/>
            <a:ext cx="4015304" cy="2392363"/>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050"/>
              <a:buNone/>
              <a:defRPr sz="1400">
                <a:solidFill>
                  <a:schemeClr val="lt1"/>
                </a:solidFill>
              </a:defRPr>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70" name="Google Shape;170;p53"/>
          <p:cNvSpPr txBox="1"/>
          <p:nvPr>
            <p:ph idx="10" type="dt"/>
          </p:nvPr>
        </p:nvSpPr>
        <p:spPr>
          <a:xfrm>
            <a:off x="3048000" y="6235607"/>
            <a:ext cx="1348398"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53"/>
          <p:cNvSpPr txBox="1"/>
          <p:nvPr>
            <p:ph idx="11" type="ftr"/>
          </p:nvPr>
        </p:nvSpPr>
        <p:spPr>
          <a:xfrm>
            <a:off x="381095" y="6235607"/>
            <a:ext cx="2590705"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2" name="Google Shape;172;p53"/>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73" name="Google Shape;173;p53"/>
          <p:cNvSpPr txBox="1"/>
          <p:nvPr/>
        </p:nvSpPr>
        <p:spPr>
          <a:xfrm>
            <a:off x="424891" y="174812"/>
            <a:ext cx="413309" cy="83099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5400">
                <a:solidFill>
                  <a:srgbClr val="B86EB8"/>
                </a:solidFill>
                <a:latin typeface="Rockwell"/>
                <a:ea typeface="Rockwell"/>
                <a:cs typeface="Rockwell"/>
                <a:sym typeface="Rockwell"/>
              </a:rPr>
              <a:t>+</a:t>
            </a:r>
            <a:endParaRPr/>
          </a:p>
        </p:txBody>
      </p:sp>
      <p:sp>
        <p:nvSpPr>
          <p:cNvPr id="174" name="Google Shape;174;p53"/>
          <p:cNvSpPr/>
          <p:nvPr/>
        </p:nvSpPr>
        <p:spPr>
          <a:xfrm>
            <a:off x="6802438" y="228600"/>
            <a:ext cx="20574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75" name="Google Shape;175;p53"/>
          <p:cNvSpPr/>
          <p:nvPr/>
        </p:nvSpPr>
        <p:spPr>
          <a:xfrm>
            <a:off x="4624388" y="4534726"/>
            <a:ext cx="20574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76" name="Google Shape;176;p53"/>
          <p:cNvSpPr/>
          <p:nvPr>
            <p:ph idx="2" type="pic"/>
          </p:nvPr>
        </p:nvSpPr>
        <p:spPr>
          <a:xfrm>
            <a:off x="4624388" y="228600"/>
            <a:ext cx="2057400" cy="2039112"/>
          </a:xfrm>
          <a:prstGeom prst="rect">
            <a:avLst/>
          </a:prstGeom>
          <a:noFill/>
          <a:ln>
            <a:noFill/>
          </a:ln>
        </p:spPr>
      </p:sp>
      <p:sp>
        <p:nvSpPr>
          <p:cNvPr id="177" name="Google Shape;177;p53"/>
          <p:cNvSpPr/>
          <p:nvPr>
            <p:ph idx="3" type="pic"/>
          </p:nvPr>
        </p:nvSpPr>
        <p:spPr>
          <a:xfrm>
            <a:off x="4624388" y="2381663"/>
            <a:ext cx="2057400" cy="2039112"/>
          </a:xfrm>
          <a:prstGeom prst="rect">
            <a:avLst/>
          </a:prstGeom>
          <a:noFill/>
          <a:ln>
            <a:noFill/>
          </a:ln>
        </p:spPr>
      </p:sp>
      <p:sp>
        <p:nvSpPr>
          <p:cNvPr id="178" name="Google Shape;178;p53"/>
          <p:cNvSpPr/>
          <p:nvPr>
            <p:ph idx="4" type="pic"/>
          </p:nvPr>
        </p:nvSpPr>
        <p:spPr>
          <a:xfrm>
            <a:off x="6803136" y="2381662"/>
            <a:ext cx="2057400" cy="4187952"/>
          </a:xfrm>
          <a:prstGeom prst="rect">
            <a:avLst/>
          </a:prstGeom>
          <a:noFill/>
          <a:ln>
            <a:noFill/>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Immagini con didascalia, alt.">
  <p:cSld name="3 Immagini con didascalia, alt.">
    <p:spTree>
      <p:nvGrpSpPr>
        <p:cNvPr id="179" name="Shape 179"/>
        <p:cNvGrpSpPr/>
        <p:nvPr/>
      </p:nvGrpSpPr>
      <p:grpSpPr>
        <a:xfrm>
          <a:off x="0" y="0"/>
          <a:ext cx="0" cy="0"/>
          <a:chOff x="0" y="0"/>
          <a:chExt cx="0" cy="0"/>
        </a:xfrm>
      </p:grpSpPr>
      <p:sp>
        <p:nvSpPr>
          <p:cNvPr id="180" name="Google Shape;180;p54"/>
          <p:cNvSpPr/>
          <p:nvPr/>
        </p:nvSpPr>
        <p:spPr>
          <a:xfrm>
            <a:off x="8166847" y="282573"/>
            <a:ext cx="685800" cy="30221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81" name="Google Shape;181;p54"/>
          <p:cNvSpPr txBox="1"/>
          <p:nvPr>
            <p:ph type="title"/>
          </p:nvPr>
        </p:nvSpPr>
        <p:spPr>
          <a:xfrm>
            <a:off x="4953000" y="3124200"/>
            <a:ext cx="3108960" cy="8715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600"/>
              <a:buFont typeface="Rockwell"/>
              <a:buNone/>
              <a:defRPr b="0"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2" name="Google Shape;182;p54"/>
          <p:cNvSpPr/>
          <p:nvPr>
            <p:ph idx="2" type="pic"/>
          </p:nvPr>
        </p:nvSpPr>
        <p:spPr>
          <a:xfrm>
            <a:off x="277905" y="2365248"/>
            <a:ext cx="4240119" cy="4187952"/>
          </a:xfrm>
          <a:prstGeom prst="rect">
            <a:avLst/>
          </a:prstGeom>
          <a:noFill/>
          <a:ln>
            <a:noFill/>
          </a:ln>
        </p:spPr>
      </p:sp>
      <p:sp>
        <p:nvSpPr>
          <p:cNvPr id="183" name="Google Shape;183;p54"/>
          <p:cNvSpPr txBox="1"/>
          <p:nvPr>
            <p:ph idx="1" type="body"/>
          </p:nvPr>
        </p:nvSpPr>
        <p:spPr>
          <a:xfrm>
            <a:off x="4953000" y="3995737"/>
            <a:ext cx="3108960" cy="2147888"/>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050"/>
              <a:buNone/>
              <a:defRPr sz="1400"/>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184" name="Google Shape;184;p54"/>
          <p:cNvSpPr txBox="1"/>
          <p:nvPr>
            <p:ph idx="10" type="dt"/>
          </p:nvPr>
        </p:nvSpPr>
        <p:spPr>
          <a:xfrm>
            <a:off x="7391399" y="6423585"/>
            <a:ext cx="1537447"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5" name="Google Shape;185;p54"/>
          <p:cNvSpPr txBox="1"/>
          <p:nvPr>
            <p:ph idx="11" type="ftr"/>
          </p:nvPr>
        </p:nvSpPr>
        <p:spPr>
          <a:xfrm>
            <a:off x="4191000" y="6423585"/>
            <a:ext cx="300513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6" name="Google Shape;186;p54"/>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87" name="Google Shape;187;p54"/>
          <p:cNvSpPr txBox="1"/>
          <p:nvPr/>
        </p:nvSpPr>
        <p:spPr>
          <a:xfrm>
            <a:off x="4750361" y="3370730"/>
            <a:ext cx="220568" cy="36933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2400">
                <a:solidFill>
                  <a:srgbClr val="B86EB8"/>
                </a:solidFill>
                <a:latin typeface="Rockwell"/>
                <a:ea typeface="Rockwell"/>
                <a:cs typeface="Rockwell"/>
                <a:sym typeface="Rockwell"/>
              </a:rPr>
              <a:t>+ </a:t>
            </a:r>
            <a:endParaRPr/>
          </a:p>
        </p:txBody>
      </p:sp>
      <p:sp>
        <p:nvSpPr>
          <p:cNvPr id="188" name="Google Shape;188;p54"/>
          <p:cNvSpPr/>
          <p:nvPr>
            <p:ph idx="3" type="pic"/>
          </p:nvPr>
        </p:nvSpPr>
        <p:spPr>
          <a:xfrm>
            <a:off x="277905" y="228600"/>
            <a:ext cx="2057400" cy="2039112"/>
          </a:xfrm>
          <a:prstGeom prst="rect">
            <a:avLst/>
          </a:prstGeom>
          <a:noFill/>
          <a:ln>
            <a:noFill/>
          </a:ln>
        </p:spPr>
      </p:sp>
      <p:sp>
        <p:nvSpPr>
          <p:cNvPr id="189" name="Google Shape;189;p54"/>
          <p:cNvSpPr/>
          <p:nvPr>
            <p:ph idx="4" type="pic"/>
          </p:nvPr>
        </p:nvSpPr>
        <p:spPr>
          <a:xfrm>
            <a:off x="2460625" y="228600"/>
            <a:ext cx="2057400" cy="2039112"/>
          </a:xfrm>
          <a:prstGeom prst="rect">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p:cSld name="Titolo e testo verticale">
    <p:spTree>
      <p:nvGrpSpPr>
        <p:cNvPr id="190" name="Shape 190"/>
        <p:cNvGrpSpPr/>
        <p:nvPr/>
      </p:nvGrpSpPr>
      <p:grpSpPr>
        <a:xfrm>
          <a:off x="0" y="0"/>
          <a:ext cx="0" cy="0"/>
          <a:chOff x="0" y="0"/>
          <a:chExt cx="0" cy="0"/>
        </a:xfrm>
      </p:grpSpPr>
      <p:sp>
        <p:nvSpPr>
          <p:cNvPr id="191" name="Google Shape;191;p55"/>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192" name="Google Shape;192;p55"/>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193" name="Google Shape;193;p55"/>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4" name="Google Shape;194;p55"/>
          <p:cNvSpPr txBox="1"/>
          <p:nvPr>
            <p:ph idx="1" type="body"/>
          </p:nvPr>
        </p:nvSpPr>
        <p:spPr>
          <a:xfrm rot="5400000">
            <a:off x="2204149" y="275525"/>
            <a:ext cx="4144963" cy="7556313"/>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a:lvl1pPr>
            <a:lvl2pPr indent="-314325" lvl="1" marL="914400" algn="l">
              <a:spcBef>
                <a:spcPts val="600"/>
              </a:spcBef>
              <a:spcAft>
                <a:spcPts val="0"/>
              </a:spcAft>
              <a:buSzPts val="1350"/>
              <a:buChar char="■"/>
              <a:defRPr/>
            </a:lvl2pPr>
            <a:lvl3pPr indent="-314325" lvl="2" marL="1371600" algn="l">
              <a:spcBef>
                <a:spcPts val="600"/>
              </a:spcBef>
              <a:spcAft>
                <a:spcPts val="0"/>
              </a:spcAft>
              <a:buSzPts val="1350"/>
              <a:buChar char="■"/>
              <a:defRPr/>
            </a:lvl3pPr>
            <a:lvl4pPr indent="-314325" lvl="3" marL="1828800" algn="l">
              <a:spcBef>
                <a:spcPts val="600"/>
              </a:spcBef>
              <a:spcAft>
                <a:spcPts val="0"/>
              </a:spcAft>
              <a:buSzPts val="1350"/>
              <a:buChar char="■"/>
              <a:defRPr/>
            </a:lvl4pPr>
            <a:lvl5pPr indent="-314325" lvl="4" marL="2286000" algn="l">
              <a:spcBef>
                <a:spcPts val="60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195" name="Google Shape;195;p55"/>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6" name="Google Shape;196;p55"/>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55"/>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p:cSld name="Titolo e contenuto">
    <p:spTree>
      <p:nvGrpSpPr>
        <p:cNvPr id="26" name="Shape 26"/>
        <p:cNvGrpSpPr/>
        <p:nvPr/>
      </p:nvGrpSpPr>
      <p:grpSpPr>
        <a:xfrm>
          <a:off x="0" y="0"/>
          <a:ext cx="0" cy="0"/>
          <a:chOff x="0" y="0"/>
          <a:chExt cx="0" cy="0"/>
        </a:xfrm>
      </p:grpSpPr>
      <p:sp>
        <p:nvSpPr>
          <p:cNvPr id="27" name="Google Shape;27;p38"/>
          <p:cNvSpPr/>
          <p:nvPr/>
        </p:nvSpPr>
        <p:spPr>
          <a:xfrm>
            <a:off x="8210550" y="282574"/>
            <a:ext cx="642097"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28" name="Google Shape;28;p38"/>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8"/>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a:lvl1pPr>
            <a:lvl2pPr indent="-314325" lvl="1" marL="914400" algn="l">
              <a:spcBef>
                <a:spcPts val="600"/>
              </a:spcBef>
              <a:spcAft>
                <a:spcPts val="0"/>
              </a:spcAft>
              <a:buSzPts val="1350"/>
              <a:buChar char="■"/>
              <a:defRPr/>
            </a:lvl2pPr>
            <a:lvl3pPr indent="-314325" lvl="2" marL="1371600" algn="l">
              <a:spcBef>
                <a:spcPts val="600"/>
              </a:spcBef>
              <a:spcAft>
                <a:spcPts val="0"/>
              </a:spcAft>
              <a:buSzPts val="1350"/>
              <a:buChar char="■"/>
              <a:defRPr/>
            </a:lvl3pPr>
            <a:lvl4pPr indent="-314325" lvl="3" marL="1828800" algn="l">
              <a:spcBef>
                <a:spcPts val="600"/>
              </a:spcBef>
              <a:spcAft>
                <a:spcPts val="0"/>
              </a:spcAft>
              <a:buSzPts val="1350"/>
              <a:buChar char="■"/>
              <a:defRPr/>
            </a:lvl4pPr>
            <a:lvl5pPr indent="-314325" lvl="4" marL="2286000" algn="l">
              <a:spcBef>
                <a:spcPts val="60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30" name="Google Shape;30;p38"/>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8"/>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8"/>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33" name="Google Shape;33;p38"/>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34" name="Google Shape;34;p38"/>
          <p:cNvSpPr/>
          <p:nvPr/>
        </p:nvSpPr>
        <p:spPr>
          <a:xfrm>
            <a:off x="8068235" y="282574"/>
            <a:ext cx="91440" cy="1600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verticale e testo">
  <p:cSld name="Titolo verticale e testo">
    <p:spTree>
      <p:nvGrpSpPr>
        <p:cNvPr id="198" name="Shape 198"/>
        <p:cNvGrpSpPr/>
        <p:nvPr/>
      </p:nvGrpSpPr>
      <p:grpSpPr>
        <a:xfrm>
          <a:off x="0" y="0"/>
          <a:ext cx="0" cy="0"/>
          <a:chOff x="0" y="0"/>
          <a:chExt cx="0" cy="0"/>
        </a:xfrm>
      </p:grpSpPr>
      <p:sp>
        <p:nvSpPr>
          <p:cNvPr id="199" name="Google Shape;199;p56"/>
          <p:cNvSpPr/>
          <p:nvPr/>
        </p:nvSpPr>
        <p:spPr>
          <a:xfrm>
            <a:off x="8166847" y="282573"/>
            <a:ext cx="685800" cy="30221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200" name="Google Shape;200;p56"/>
          <p:cNvSpPr txBox="1"/>
          <p:nvPr>
            <p:ph type="title"/>
          </p:nvPr>
        </p:nvSpPr>
        <p:spPr>
          <a:xfrm rot="5400000">
            <a:off x="5750720" y="3199794"/>
            <a:ext cx="5171422" cy="681318"/>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1" name="Google Shape;201;p56"/>
          <p:cNvSpPr txBox="1"/>
          <p:nvPr>
            <p:ph idx="1" type="body"/>
          </p:nvPr>
        </p:nvSpPr>
        <p:spPr>
          <a:xfrm rot="5400000">
            <a:off x="1293765" y="122190"/>
            <a:ext cx="5184869" cy="685800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a:lvl1pPr>
            <a:lvl2pPr indent="-314325" lvl="1" marL="914400" algn="l">
              <a:spcBef>
                <a:spcPts val="600"/>
              </a:spcBef>
              <a:spcAft>
                <a:spcPts val="0"/>
              </a:spcAft>
              <a:buSzPts val="1350"/>
              <a:buChar char="■"/>
              <a:defRPr/>
            </a:lvl2pPr>
            <a:lvl3pPr indent="-314325" lvl="2" marL="1371600" algn="l">
              <a:spcBef>
                <a:spcPts val="600"/>
              </a:spcBef>
              <a:spcAft>
                <a:spcPts val="0"/>
              </a:spcAft>
              <a:buSzPts val="1350"/>
              <a:buChar char="■"/>
              <a:defRPr/>
            </a:lvl3pPr>
            <a:lvl4pPr indent="-314325" lvl="3" marL="1828800" algn="l">
              <a:spcBef>
                <a:spcPts val="600"/>
              </a:spcBef>
              <a:spcAft>
                <a:spcPts val="0"/>
              </a:spcAft>
              <a:buSzPts val="1350"/>
              <a:buChar char="■"/>
              <a:defRPr/>
            </a:lvl4pPr>
            <a:lvl5pPr indent="-314325" lvl="4" marL="2286000" algn="l">
              <a:spcBef>
                <a:spcPts val="60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202" name="Google Shape;202;p56"/>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3" name="Google Shape;203;p56"/>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4" name="Google Shape;204;p56"/>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205" name="Google Shape;205;p56"/>
          <p:cNvSpPr txBox="1"/>
          <p:nvPr/>
        </p:nvSpPr>
        <p:spPr>
          <a:xfrm rot="-5400000">
            <a:off x="8593111" y="561668"/>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type="secHead">
  <p:cSld name="SECTION_HEADER">
    <p:spTree>
      <p:nvGrpSpPr>
        <p:cNvPr id="35" name="Shape 35"/>
        <p:cNvGrpSpPr/>
        <p:nvPr/>
      </p:nvGrpSpPr>
      <p:grpSpPr>
        <a:xfrm>
          <a:off x="0" y="0"/>
          <a:ext cx="0" cy="0"/>
          <a:chOff x="0" y="0"/>
          <a:chExt cx="0" cy="0"/>
        </a:xfrm>
      </p:grpSpPr>
      <p:sp>
        <p:nvSpPr>
          <p:cNvPr id="36" name="Google Shape;36;p39"/>
          <p:cNvSpPr/>
          <p:nvPr/>
        </p:nvSpPr>
        <p:spPr>
          <a:xfrm>
            <a:off x="658907" y="228600"/>
            <a:ext cx="8200930"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37" name="Google Shape;37;p39"/>
          <p:cNvSpPr txBox="1"/>
          <p:nvPr>
            <p:ph type="title"/>
          </p:nvPr>
        </p:nvSpPr>
        <p:spPr>
          <a:xfrm>
            <a:off x="2286000" y="3124200"/>
            <a:ext cx="5638800" cy="136207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3200"/>
              <a:buFont typeface="Rockwell"/>
              <a:buNone/>
              <a:defRPr b="0" sz="32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9"/>
          <p:cNvSpPr txBox="1"/>
          <p:nvPr>
            <p:ph idx="1" type="body"/>
          </p:nvPr>
        </p:nvSpPr>
        <p:spPr>
          <a:xfrm>
            <a:off x="2286000" y="4495800"/>
            <a:ext cx="5638800" cy="1500187"/>
          </a:xfrm>
          <a:prstGeom prst="rect">
            <a:avLst/>
          </a:prstGeom>
          <a:noFill/>
          <a:ln>
            <a:noFill/>
          </a:ln>
        </p:spPr>
        <p:txBody>
          <a:bodyPr anchorCtr="0" anchor="t" bIns="45700" lIns="91425" spcFirstLastPara="1" rIns="91425" wrap="square" tIns="45700">
            <a:normAutofit/>
          </a:bodyPr>
          <a:lstStyle>
            <a:lvl1pPr indent="-228600" lvl="0" marL="457200" algn="l">
              <a:spcBef>
                <a:spcPts val="300"/>
              </a:spcBef>
              <a:spcAft>
                <a:spcPts val="0"/>
              </a:spcAft>
              <a:buSzPts val="1050"/>
              <a:buNone/>
              <a:defRPr sz="1400" cap="none">
                <a:solidFill>
                  <a:schemeClr val="lt1"/>
                </a:solidFill>
              </a:defRPr>
            </a:lvl1pPr>
            <a:lvl2pPr indent="-228600" lvl="1" marL="914400" algn="l">
              <a:spcBef>
                <a:spcPts val="600"/>
              </a:spcBef>
              <a:spcAft>
                <a:spcPts val="0"/>
              </a:spcAft>
              <a:buSzPts val="1350"/>
              <a:buNone/>
              <a:defRPr sz="1800">
                <a:solidFill>
                  <a:srgbClr val="888888"/>
                </a:solidFill>
              </a:defRPr>
            </a:lvl2pPr>
            <a:lvl3pPr indent="-228600" lvl="2" marL="1371600" algn="l">
              <a:spcBef>
                <a:spcPts val="600"/>
              </a:spcBef>
              <a:spcAft>
                <a:spcPts val="0"/>
              </a:spcAft>
              <a:buSzPts val="1200"/>
              <a:buNone/>
              <a:defRPr sz="1600">
                <a:solidFill>
                  <a:srgbClr val="888888"/>
                </a:solidFill>
              </a:defRPr>
            </a:lvl3pPr>
            <a:lvl4pPr indent="-228600" lvl="3" marL="1828800" algn="l">
              <a:spcBef>
                <a:spcPts val="600"/>
              </a:spcBef>
              <a:spcAft>
                <a:spcPts val="0"/>
              </a:spcAft>
              <a:buSzPts val="1050"/>
              <a:buNone/>
              <a:defRPr sz="1400">
                <a:solidFill>
                  <a:srgbClr val="888888"/>
                </a:solidFill>
              </a:defRPr>
            </a:lvl4pPr>
            <a:lvl5pPr indent="-228600" lvl="4" marL="2286000" algn="l">
              <a:spcBef>
                <a:spcPts val="600"/>
              </a:spcBef>
              <a:spcAft>
                <a:spcPts val="0"/>
              </a:spcAft>
              <a:buSzPts val="1050"/>
              <a:buNone/>
              <a:defRPr sz="1400">
                <a:solidFill>
                  <a:srgbClr val="888888"/>
                </a:solidFill>
              </a:defRPr>
            </a:lvl5pPr>
            <a:lvl6pPr indent="-228600" lvl="5" marL="2743200" algn="l">
              <a:spcBef>
                <a:spcPts val="280"/>
              </a:spcBef>
              <a:spcAft>
                <a:spcPts val="0"/>
              </a:spcAft>
              <a:buSzPts val="1050"/>
              <a:buNone/>
              <a:defRPr sz="1400">
                <a:solidFill>
                  <a:srgbClr val="888888"/>
                </a:solidFill>
              </a:defRPr>
            </a:lvl6pPr>
            <a:lvl7pPr indent="-228600" lvl="6" marL="3200400" algn="l">
              <a:spcBef>
                <a:spcPts val="280"/>
              </a:spcBef>
              <a:spcAft>
                <a:spcPts val="0"/>
              </a:spcAft>
              <a:buSzPts val="1050"/>
              <a:buNone/>
              <a:defRPr sz="1400">
                <a:solidFill>
                  <a:srgbClr val="888888"/>
                </a:solidFill>
              </a:defRPr>
            </a:lvl7pPr>
            <a:lvl8pPr indent="-228600" lvl="7" marL="3657600" algn="l">
              <a:spcBef>
                <a:spcPts val="280"/>
              </a:spcBef>
              <a:spcAft>
                <a:spcPts val="0"/>
              </a:spcAft>
              <a:buSzPts val="1050"/>
              <a:buNone/>
              <a:defRPr sz="1400">
                <a:solidFill>
                  <a:srgbClr val="888888"/>
                </a:solidFill>
              </a:defRPr>
            </a:lvl8pPr>
            <a:lvl9pPr indent="-228600" lvl="8" marL="4114800" algn="l">
              <a:spcBef>
                <a:spcPts val="280"/>
              </a:spcBef>
              <a:spcAft>
                <a:spcPts val="0"/>
              </a:spcAft>
              <a:buSzPts val="1050"/>
              <a:buNone/>
              <a:defRPr sz="1400">
                <a:solidFill>
                  <a:srgbClr val="888888"/>
                </a:solidFill>
              </a:defRPr>
            </a:lvl9pPr>
          </a:lstStyle>
          <a:p/>
        </p:txBody>
      </p:sp>
      <p:sp>
        <p:nvSpPr>
          <p:cNvPr id="39" name="Google Shape;39;p39"/>
          <p:cNvSpPr txBox="1"/>
          <p:nvPr>
            <p:ph idx="10" type="dt"/>
          </p:nvPr>
        </p:nvSpPr>
        <p:spPr>
          <a:xfrm>
            <a:off x="658906" y="6248774"/>
            <a:ext cx="14746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39"/>
          <p:cNvSpPr txBox="1"/>
          <p:nvPr>
            <p:ph idx="11" type="ftr"/>
          </p:nvPr>
        </p:nvSpPr>
        <p:spPr>
          <a:xfrm>
            <a:off x="2286000" y="6248774"/>
            <a:ext cx="5638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39"/>
          <p:cNvSpPr txBox="1"/>
          <p:nvPr>
            <p:ph idx="12" type="sldNum"/>
          </p:nvPr>
        </p:nvSpPr>
        <p:spPr>
          <a:xfrm>
            <a:off x="8305800" y="624877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42" name="Google Shape;42;p39"/>
          <p:cNvSpPr txBox="1"/>
          <p:nvPr/>
        </p:nvSpPr>
        <p:spPr>
          <a:xfrm>
            <a:off x="2003612" y="3110754"/>
            <a:ext cx="260909" cy="615553"/>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4000">
                <a:solidFill>
                  <a:srgbClr val="B86EB8"/>
                </a:solidFill>
                <a:latin typeface="Rockwell"/>
                <a:ea typeface="Rockwell"/>
                <a:cs typeface="Rockwell"/>
                <a:sym typeface="Rockwell"/>
              </a:rPr>
              <a:t>+</a:t>
            </a:r>
            <a:endParaRPr/>
          </a:p>
        </p:txBody>
      </p:sp>
      <p:sp>
        <p:nvSpPr>
          <p:cNvPr id="43" name="Google Shape;43;p39"/>
          <p:cNvSpPr/>
          <p:nvPr/>
        </p:nvSpPr>
        <p:spPr>
          <a:xfrm>
            <a:off x="285750" y="228600"/>
            <a:ext cx="212725" cy="6345238"/>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p:cSld name="Confronto">
    <p:spTree>
      <p:nvGrpSpPr>
        <p:cNvPr id="44" name="Shape 44"/>
        <p:cNvGrpSpPr/>
        <p:nvPr/>
      </p:nvGrpSpPr>
      <p:grpSpPr>
        <a:xfrm>
          <a:off x="0" y="0"/>
          <a:ext cx="0" cy="0"/>
          <a:chOff x="0" y="0"/>
          <a:chExt cx="0" cy="0"/>
        </a:xfrm>
      </p:grpSpPr>
      <p:sp>
        <p:nvSpPr>
          <p:cNvPr id="45" name="Google Shape;45;p40"/>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46" name="Google Shape;46;p40"/>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47" name="Google Shape;47;p40"/>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36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40"/>
          <p:cNvSpPr txBox="1"/>
          <p:nvPr>
            <p:ph idx="1" type="body"/>
          </p:nvPr>
        </p:nvSpPr>
        <p:spPr>
          <a:xfrm>
            <a:off x="497541" y="2447365"/>
            <a:ext cx="3657600" cy="3678797"/>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49" name="Google Shape;49;p40"/>
          <p:cNvSpPr txBox="1"/>
          <p:nvPr>
            <p:ph idx="2" type="body"/>
          </p:nvPr>
        </p:nvSpPr>
        <p:spPr>
          <a:xfrm>
            <a:off x="4399878" y="2447365"/>
            <a:ext cx="3657600" cy="3678797"/>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50" name="Google Shape;50;p40"/>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40"/>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0"/>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53" name="Google Shape;53;p40"/>
          <p:cNvSpPr txBox="1"/>
          <p:nvPr>
            <p:ph idx="3" type="body"/>
          </p:nvPr>
        </p:nvSpPr>
        <p:spPr>
          <a:xfrm>
            <a:off x="497541" y="2070847"/>
            <a:ext cx="3657600" cy="322729"/>
          </a:xfrm>
          <a:prstGeom prst="rect">
            <a:avLst/>
          </a:prstGeom>
          <a:solidFill>
            <a:schemeClr val="accent3"/>
          </a:solidFill>
          <a:ln>
            <a:noFill/>
          </a:ln>
        </p:spPr>
        <p:txBody>
          <a:bodyPr anchorCtr="0" anchor="ctr" bIns="0" lIns="91425" spcFirstLastPara="1" rIns="91425" wrap="square" tIns="0">
            <a:noAutofit/>
          </a:bodyPr>
          <a:lstStyle>
            <a:lvl1pPr indent="-228600" lvl="0" marL="457200" algn="ctr">
              <a:spcBef>
                <a:spcPts val="0"/>
              </a:spcBef>
              <a:spcAft>
                <a:spcPts val="0"/>
              </a:spcAft>
              <a:buSzPts val="1350"/>
              <a:buNone/>
              <a:defRPr b="0" sz="1800">
                <a:solidFill>
                  <a:schemeClr val="lt1"/>
                </a:solidFill>
              </a:defRPr>
            </a:lvl1pPr>
            <a:lvl2pPr indent="-228600" lvl="1" marL="914400" algn="l">
              <a:spcBef>
                <a:spcPts val="600"/>
              </a:spcBef>
              <a:spcAft>
                <a:spcPts val="0"/>
              </a:spcAft>
              <a:buSzPts val="1500"/>
              <a:buNone/>
              <a:defRPr b="1" sz="2000"/>
            </a:lvl2pPr>
            <a:lvl3pPr indent="-228600" lvl="2" marL="1371600" algn="l">
              <a:spcBef>
                <a:spcPts val="600"/>
              </a:spcBef>
              <a:spcAft>
                <a:spcPts val="0"/>
              </a:spcAft>
              <a:buSzPts val="1350"/>
              <a:buNone/>
              <a:defRPr b="1" sz="1800"/>
            </a:lvl3pPr>
            <a:lvl4pPr indent="-228600" lvl="3" marL="1828800" algn="l">
              <a:spcBef>
                <a:spcPts val="600"/>
              </a:spcBef>
              <a:spcAft>
                <a:spcPts val="0"/>
              </a:spcAft>
              <a:buSzPts val="1200"/>
              <a:buNone/>
              <a:defRPr b="1" sz="1600"/>
            </a:lvl4pPr>
            <a:lvl5pPr indent="-228600" lvl="4" marL="2286000" algn="l">
              <a:spcBef>
                <a:spcPts val="60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
        <p:nvSpPr>
          <p:cNvPr id="54" name="Google Shape;54;p40"/>
          <p:cNvSpPr txBox="1"/>
          <p:nvPr>
            <p:ph idx="4" type="body"/>
          </p:nvPr>
        </p:nvSpPr>
        <p:spPr>
          <a:xfrm>
            <a:off x="4399878" y="2070847"/>
            <a:ext cx="3657600" cy="322729"/>
          </a:xfrm>
          <a:prstGeom prst="rect">
            <a:avLst/>
          </a:prstGeom>
          <a:solidFill>
            <a:srgbClr val="A2A2C1"/>
          </a:solidFill>
          <a:ln>
            <a:noFill/>
          </a:ln>
        </p:spPr>
        <p:txBody>
          <a:bodyPr anchorCtr="0" anchor="ctr" bIns="0" lIns="91425" spcFirstLastPara="1" rIns="91425" wrap="square" tIns="0">
            <a:noAutofit/>
          </a:bodyPr>
          <a:lstStyle>
            <a:lvl1pPr indent="-228600" lvl="0" marL="457200" algn="ctr">
              <a:spcBef>
                <a:spcPts val="0"/>
              </a:spcBef>
              <a:spcAft>
                <a:spcPts val="0"/>
              </a:spcAft>
              <a:buSzPts val="1350"/>
              <a:buNone/>
              <a:defRPr b="0" sz="1800">
                <a:solidFill>
                  <a:schemeClr val="lt1"/>
                </a:solidFill>
              </a:defRPr>
            </a:lvl1pPr>
            <a:lvl2pPr indent="-228600" lvl="1" marL="914400" algn="l">
              <a:spcBef>
                <a:spcPts val="600"/>
              </a:spcBef>
              <a:spcAft>
                <a:spcPts val="0"/>
              </a:spcAft>
              <a:buSzPts val="1500"/>
              <a:buNone/>
              <a:defRPr b="1" sz="2000"/>
            </a:lvl2pPr>
            <a:lvl3pPr indent="-228600" lvl="2" marL="1371600" algn="l">
              <a:spcBef>
                <a:spcPts val="600"/>
              </a:spcBef>
              <a:spcAft>
                <a:spcPts val="0"/>
              </a:spcAft>
              <a:buSzPts val="1350"/>
              <a:buNone/>
              <a:defRPr b="1" sz="1800"/>
            </a:lvl3pPr>
            <a:lvl4pPr indent="-228600" lvl="3" marL="1828800" algn="l">
              <a:spcBef>
                <a:spcPts val="600"/>
              </a:spcBef>
              <a:spcAft>
                <a:spcPts val="0"/>
              </a:spcAft>
              <a:buSzPts val="1200"/>
              <a:buNone/>
              <a:defRPr b="1" sz="1600"/>
            </a:lvl4pPr>
            <a:lvl5pPr indent="-228600" lvl="4" marL="2286000" algn="l">
              <a:spcBef>
                <a:spcPts val="60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alt.">
  <p:cSld name="Titolo e contenuto, alt.">
    <p:spTree>
      <p:nvGrpSpPr>
        <p:cNvPr id="55" name="Shape 55"/>
        <p:cNvGrpSpPr/>
        <p:nvPr/>
      </p:nvGrpSpPr>
      <p:grpSpPr>
        <a:xfrm>
          <a:off x="0" y="0"/>
          <a:ext cx="0" cy="0"/>
          <a:chOff x="0" y="0"/>
          <a:chExt cx="0" cy="0"/>
        </a:xfrm>
      </p:grpSpPr>
      <p:sp>
        <p:nvSpPr>
          <p:cNvPr id="56" name="Google Shape;56;p41"/>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57" name="Google Shape;57;p41"/>
          <p:cNvSpPr txBox="1"/>
          <p:nvPr>
            <p:ph type="title"/>
          </p:nvPr>
        </p:nvSpPr>
        <p:spPr>
          <a:xfrm>
            <a:off x="498474" y="134471"/>
            <a:ext cx="7556313" cy="995082"/>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41"/>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a:lvl1pPr>
            <a:lvl2pPr indent="-314325" lvl="1" marL="914400" algn="l">
              <a:spcBef>
                <a:spcPts val="600"/>
              </a:spcBef>
              <a:spcAft>
                <a:spcPts val="0"/>
              </a:spcAft>
              <a:buSzPts val="1350"/>
              <a:buChar char="■"/>
              <a:defRPr/>
            </a:lvl2pPr>
            <a:lvl3pPr indent="-314325" lvl="2" marL="1371600" algn="l">
              <a:spcBef>
                <a:spcPts val="600"/>
              </a:spcBef>
              <a:spcAft>
                <a:spcPts val="0"/>
              </a:spcAft>
              <a:buSzPts val="1350"/>
              <a:buChar char="■"/>
              <a:defRPr/>
            </a:lvl3pPr>
            <a:lvl4pPr indent="-314325" lvl="3" marL="1828800" algn="l">
              <a:spcBef>
                <a:spcPts val="600"/>
              </a:spcBef>
              <a:spcAft>
                <a:spcPts val="0"/>
              </a:spcAft>
              <a:buSzPts val="1350"/>
              <a:buChar char="■"/>
              <a:defRPr/>
            </a:lvl4pPr>
            <a:lvl5pPr indent="-314325" lvl="4" marL="2286000" algn="l">
              <a:spcBef>
                <a:spcPts val="60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59" name="Google Shape;59;p41"/>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1"/>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41"/>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62" name="Google Shape;62;p41"/>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63" name="Google Shape;63;p41"/>
          <p:cNvSpPr txBox="1"/>
          <p:nvPr>
            <p:ph idx="2" type="body"/>
          </p:nvPr>
        </p:nvSpPr>
        <p:spPr>
          <a:xfrm>
            <a:off x="498518" y="1129553"/>
            <a:ext cx="7558960" cy="774700"/>
          </a:xfrm>
          <a:prstGeom prst="rect">
            <a:avLst/>
          </a:prstGeom>
          <a:noFill/>
          <a:ln>
            <a:noFill/>
          </a:ln>
        </p:spPr>
        <p:txBody>
          <a:bodyPr anchorCtr="0" anchor="t" bIns="45700" lIns="91425" spcFirstLastPara="1" rIns="91425" wrap="square" tIns="45700">
            <a:noAutofit/>
          </a:bodyPr>
          <a:lstStyle>
            <a:lvl1pPr indent="-228600" lvl="0" marL="457200" algn="l">
              <a:spcBef>
                <a:spcPts val="2000"/>
              </a:spcBef>
              <a:spcAft>
                <a:spcPts val="0"/>
              </a:spcAft>
              <a:buSzPts val="1800"/>
              <a:buNone/>
              <a:defRPr b="0" i="0" sz="2400" u="none" cap="none" strike="noStrike">
                <a:solidFill>
                  <a:schemeClr val="accent3"/>
                </a:solidFill>
                <a:latin typeface="Rockwell"/>
                <a:ea typeface="Rockwell"/>
                <a:cs typeface="Rockwell"/>
                <a:sym typeface="Rockwell"/>
              </a:defRPr>
            </a:lvl1pPr>
            <a:lvl2pPr indent="-228600" lvl="1" marL="914400" algn="l">
              <a:spcBef>
                <a:spcPts val="600"/>
              </a:spcBef>
              <a:spcAft>
                <a:spcPts val="0"/>
              </a:spcAft>
              <a:buSzPts val="900"/>
              <a:buNone/>
              <a:defRPr sz="1200"/>
            </a:lvl2pPr>
            <a:lvl3pPr indent="-228600" lvl="2" marL="1371600" algn="l">
              <a:spcBef>
                <a:spcPts val="600"/>
              </a:spcBef>
              <a:spcAft>
                <a:spcPts val="0"/>
              </a:spcAft>
              <a:buSzPts val="750"/>
              <a:buNone/>
              <a:defRPr sz="1000"/>
            </a:lvl3pPr>
            <a:lvl4pPr indent="-228600" lvl="3" marL="1828800" algn="l">
              <a:spcBef>
                <a:spcPts val="600"/>
              </a:spcBef>
              <a:spcAft>
                <a:spcPts val="0"/>
              </a:spcAft>
              <a:buSzPts val="675"/>
              <a:buNone/>
              <a:defRPr sz="900"/>
            </a:lvl4pPr>
            <a:lvl5pPr indent="-228600" lvl="4" marL="2286000" algn="l">
              <a:spcBef>
                <a:spcPts val="60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con 2 immagini">
  <p:cSld name="Diapositiva titolo con 2 immagini">
    <p:spTree>
      <p:nvGrpSpPr>
        <p:cNvPr id="64" name="Shape 64"/>
        <p:cNvGrpSpPr/>
        <p:nvPr/>
      </p:nvGrpSpPr>
      <p:grpSpPr>
        <a:xfrm>
          <a:off x="0" y="0"/>
          <a:ext cx="0" cy="0"/>
          <a:chOff x="0" y="0"/>
          <a:chExt cx="0" cy="0"/>
        </a:xfrm>
      </p:grpSpPr>
      <p:sp>
        <p:nvSpPr>
          <p:cNvPr id="65" name="Google Shape;65;p42"/>
          <p:cNvSpPr txBox="1"/>
          <p:nvPr>
            <p:ph type="ctrTitle"/>
          </p:nvPr>
        </p:nvSpPr>
        <p:spPr>
          <a:xfrm>
            <a:off x="4800600" y="4624668"/>
            <a:ext cx="4038600" cy="93345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42"/>
          <p:cNvSpPr txBox="1"/>
          <p:nvPr>
            <p:ph idx="1" type="subTitle"/>
          </p:nvPr>
        </p:nvSpPr>
        <p:spPr>
          <a:xfrm>
            <a:off x="4800600" y="5562599"/>
            <a:ext cx="4038600" cy="748553"/>
          </a:xfrm>
          <a:prstGeom prst="rect">
            <a:avLst/>
          </a:prstGeom>
          <a:noFill/>
          <a:ln>
            <a:noFill/>
          </a:ln>
        </p:spPr>
        <p:txBody>
          <a:bodyPr anchorCtr="0" anchor="t" bIns="45700" lIns="91425" spcFirstLastPara="1" rIns="91425" wrap="square" tIns="45700">
            <a:normAutofit/>
          </a:bodyPr>
          <a:lstStyle>
            <a:lvl1pPr lvl="0" algn="l">
              <a:spcBef>
                <a:spcPts val="300"/>
              </a:spcBef>
              <a:spcAft>
                <a:spcPts val="0"/>
              </a:spcAft>
              <a:buSzPts val="1050"/>
              <a:buNone/>
              <a:defRPr sz="1400">
                <a:solidFill>
                  <a:srgbClr val="888888"/>
                </a:solidFill>
              </a:defRPr>
            </a:lvl1pPr>
            <a:lvl2pPr lvl="1" algn="ctr">
              <a:spcBef>
                <a:spcPts val="600"/>
              </a:spcBef>
              <a:spcAft>
                <a:spcPts val="0"/>
              </a:spcAft>
              <a:buSzPts val="1350"/>
              <a:buNone/>
              <a:defRPr>
                <a:solidFill>
                  <a:srgbClr val="888888"/>
                </a:solidFill>
              </a:defRPr>
            </a:lvl2pPr>
            <a:lvl3pPr lvl="2" algn="ctr">
              <a:spcBef>
                <a:spcPts val="600"/>
              </a:spcBef>
              <a:spcAft>
                <a:spcPts val="0"/>
              </a:spcAft>
              <a:buSzPts val="1350"/>
              <a:buNone/>
              <a:defRPr>
                <a:solidFill>
                  <a:srgbClr val="888888"/>
                </a:solidFill>
              </a:defRPr>
            </a:lvl3pPr>
            <a:lvl4pPr lvl="3" algn="ctr">
              <a:spcBef>
                <a:spcPts val="600"/>
              </a:spcBef>
              <a:spcAft>
                <a:spcPts val="0"/>
              </a:spcAft>
              <a:buSzPts val="1350"/>
              <a:buNone/>
              <a:defRPr>
                <a:solidFill>
                  <a:srgbClr val="888888"/>
                </a:solidFill>
              </a:defRPr>
            </a:lvl4pPr>
            <a:lvl5pPr lvl="4" algn="ctr">
              <a:spcBef>
                <a:spcPts val="600"/>
              </a:spcBef>
              <a:spcAft>
                <a:spcPts val="0"/>
              </a:spcAft>
              <a:buSzPts val="1350"/>
              <a:buNone/>
              <a:defRPr>
                <a:solidFill>
                  <a:srgbClr val="888888"/>
                </a:solidFill>
              </a:defRPr>
            </a:lvl5pPr>
            <a:lvl6pPr lvl="5" algn="ctr">
              <a:spcBef>
                <a:spcPts val="360"/>
              </a:spcBef>
              <a:spcAft>
                <a:spcPts val="0"/>
              </a:spcAft>
              <a:buSzPts val="1350"/>
              <a:buNone/>
              <a:defRPr>
                <a:solidFill>
                  <a:srgbClr val="888888"/>
                </a:solidFill>
              </a:defRPr>
            </a:lvl6pPr>
            <a:lvl7pPr lvl="6" algn="ctr">
              <a:spcBef>
                <a:spcPts val="360"/>
              </a:spcBef>
              <a:spcAft>
                <a:spcPts val="0"/>
              </a:spcAft>
              <a:buSzPts val="1350"/>
              <a:buNone/>
              <a:defRPr>
                <a:solidFill>
                  <a:srgbClr val="888888"/>
                </a:solidFill>
              </a:defRPr>
            </a:lvl7pPr>
            <a:lvl8pPr lvl="7" algn="ctr">
              <a:spcBef>
                <a:spcPts val="360"/>
              </a:spcBef>
              <a:spcAft>
                <a:spcPts val="0"/>
              </a:spcAft>
              <a:buSzPts val="1350"/>
              <a:buNone/>
              <a:defRPr>
                <a:solidFill>
                  <a:srgbClr val="888888"/>
                </a:solidFill>
              </a:defRPr>
            </a:lvl8pPr>
            <a:lvl9pPr lvl="8" algn="ctr">
              <a:spcBef>
                <a:spcPts val="360"/>
              </a:spcBef>
              <a:spcAft>
                <a:spcPts val="0"/>
              </a:spcAft>
              <a:buSzPts val="1350"/>
              <a:buNone/>
              <a:defRPr>
                <a:solidFill>
                  <a:srgbClr val="888888"/>
                </a:solidFill>
              </a:defRPr>
            </a:lvl9pPr>
          </a:lstStyle>
          <a:p/>
        </p:txBody>
      </p:sp>
      <p:sp>
        <p:nvSpPr>
          <p:cNvPr id="67" name="Google Shape;67;p42"/>
          <p:cNvSpPr txBox="1"/>
          <p:nvPr>
            <p:ph idx="10" type="dt"/>
          </p:nvPr>
        </p:nvSpPr>
        <p:spPr>
          <a:xfrm>
            <a:off x="4800600" y="6425640"/>
            <a:ext cx="123264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42"/>
          <p:cNvSpPr txBox="1"/>
          <p:nvPr>
            <p:ph idx="11" type="ftr"/>
          </p:nvPr>
        </p:nvSpPr>
        <p:spPr>
          <a:xfrm>
            <a:off x="6311153" y="6425640"/>
            <a:ext cx="261769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42"/>
          <p:cNvSpPr/>
          <p:nvPr/>
        </p:nvSpPr>
        <p:spPr>
          <a:xfrm>
            <a:off x="282575" y="228600"/>
            <a:ext cx="4235450" cy="418795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0" name="Google Shape;70;p42"/>
          <p:cNvSpPr/>
          <p:nvPr/>
        </p:nvSpPr>
        <p:spPr>
          <a:xfrm>
            <a:off x="6802438" y="228600"/>
            <a:ext cx="20574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1" name="Google Shape;71;p42"/>
          <p:cNvSpPr/>
          <p:nvPr/>
        </p:nvSpPr>
        <p:spPr>
          <a:xfrm>
            <a:off x="4624388" y="2377440"/>
            <a:ext cx="20574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2" name="Google Shape;72;p42"/>
          <p:cNvSpPr/>
          <p:nvPr>
            <p:ph idx="2" type="pic"/>
          </p:nvPr>
        </p:nvSpPr>
        <p:spPr>
          <a:xfrm>
            <a:off x="4624388" y="228600"/>
            <a:ext cx="2057400" cy="2039112"/>
          </a:xfrm>
          <a:prstGeom prst="rect">
            <a:avLst/>
          </a:prstGeom>
          <a:noFill/>
          <a:ln>
            <a:noFill/>
          </a:ln>
        </p:spPr>
      </p:sp>
      <p:sp>
        <p:nvSpPr>
          <p:cNvPr id="73" name="Google Shape;73;p42"/>
          <p:cNvSpPr/>
          <p:nvPr>
            <p:ph idx="3" type="pic"/>
          </p:nvPr>
        </p:nvSpPr>
        <p:spPr>
          <a:xfrm>
            <a:off x="6802438" y="2377440"/>
            <a:ext cx="2057400" cy="2039112"/>
          </a:xfrm>
          <a:prstGeom prst="rect">
            <a:avLst/>
          </a:prstGeom>
          <a:noFill/>
          <a:ln>
            <a:noFill/>
          </a:ln>
        </p:spPr>
      </p:sp>
      <p:sp>
        <p:nvSpPr>
          <p:cNvPr id="74" name="Google Shape;74;p42"/>
          <p:cNvSpPr txBox="1"/>
          <p:nvPr>
            <p:ph idx="4" type="body"/>
          </p:nvPr>
        </p:nvSpPr>
        <p:spPr>
          <a:xfrm>
            <a:off x="857250" y="1779494"/>
            <a:ext cx="3086100" cy="2040905"/>
          </a:xfrm>
          <a:prstGeom prst="rect">
            <a:avLst/>
          </a:prstGeom>
          <a:noFill/>
          <a:ln>
            <a:noFill/>
          </a:ln>
        </p:spPr>
        <p:txBody>
          <a:bodyPr anchorCtr="0" anchor="t" bIns="45700" lIns="45700" spcFirstLastPara="1" rIns="45700" wrap="square" tIns="45700">
            <a:noAutofit/>
          </a:bodyPr>
          <a:lstStyle>
            <a:lvl1pPr indent="-228600" lvl="0" marL="457200" algn="ctr">
              <a:spcBef>
                <a:spcPts val="600"/>
              </a:spcBef>
              <a:spcAft>
                <a:spcPts val="0"/>
              </a:spcAft>
              <a:buSzPts val="3450"/>
              <a:buNone/>
              <a:defRPr sz="4600">
                <a:solidFill>
                  <a:schemeClr val="lt1"/>
                </a:solidFill>
              </a:defRPr>
            </a:lvl1pPr>
            <a:lvl2pPr indent="-285750" lvl="1" marL="914400" algn="l">
              <a:spcBef>
                <a:spcPts val="600"/>
              </a:spcBef>
              <a:spcAft>
                <a:spcPts val="0"/>
              </a:spcAft>
              <a:buSzPts val="900"/>
              <a:buChar char="■"/>
              <a:defRPr sz="1200"/>
            </a:lvl2pPr>
            <a:lvl3pPr indent="-276225" lvl="2" marL="1371600" algn="l">
              <a:spcBef>
                <a:spcPts val="600"/>
              </a:spcBef>
              <a:spcAft>
                <a:spcPts val="0"/>
              </a:spcAft>
              <a:buSzPts val="750"/>
              <a:buChar char="■"/>
              <a:defRPr sz="1000"/>
            </a:lvl3pPr>
            <a:lvl4pPr indent="-271462" lvl="3" marL="1828800" algn="l">
              <a:spcBef>
                <a:spcPts val="600"/>
              </a:spcBef>
              <a:spcAft>
                <a:spcPts val="0"/>
              </a:spcAft>
              <a:buSzPts val="675"/>
              <a:buChar char="■"/>
              <a:defRPr sz="900"/>
            </a:lvl4pPr>
            <a:lvl5pPr indent="-271462" lvl="4" marL="2286000" algn="l">
              <a:spcBef>
                <a:spcPts val="600"/>
              </a:spcBef>
              <a:spcAft>
                <a:spcPts val="0"/>
              </a:spcAft>
              <a:buSzPts val="675"/>
              <a:buChar char="■"/>
              <a:defRPr sz="900"/>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75" name="Google Shape;75;p42"/>
          <p:cNvSpPr txBox="1"/>
          <p:nvPr/>
        </p:nvSpPr>
        <p:spPr>
          <a:xfrm>
            <a:off x="424891" y="174812"/>
            <a:ext cx="413309" cy="83099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5400">
                <a:solidFill>
                  <a:srgbClr val="B86EB8"/>
                </a:solidFill>
                <a:latin typeface="Rockwell"/>
                <a:ea typeface="Rockwell"/>
                <a:cs typeface="Rockwell"/>
                <a:sym typeface="Rockwell"/>
              </a:rPr>
              <a:t>+</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2">
  <p:cSld name="Contenuto 2">
    <p:spTree>
      <p:nvGrpSpPr>
        <p:cNvPr id="76" name="Shape 76"/>
        <p:cNvGrpSpPr/>
        <p:nvPr/>
      </p:nvGrpSpPr>
      <p:grpSpPr>
        <a:xfrm>
          <a:off x="0" y="0"/>
          <a:ext cx="0" cy="0"/>
          <a:chOff x="0" y="0"/>
          <a:chExt cx="0" cy="0"/>
        </a:xfrm>
      </p:grpSpPr>
      <p:sp>
        <p:nvSpPr>
          <p:cNvPr id="77" name="Google Shape;77;p43"/>
          <p:cNvSpPr/>
          <p:nvPr/>
        </p:nvSpPr>
        <p:spPr>
          <a:xfrm>
            <a:off x="8210550" y="282574"/>
            <a:ext cx="642097"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8" name="Google Shape;78;p43"/>
          <p:cNvSpPr/>
          <p:nvPr/>
        </p:nvSpPr>
        <p:spPr>
          <a:xfrm>
            <a:off x="8068235" y="282574"/>
            <a:ext cx="91440" cy="1600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79" name="Google Shape;79;p43"/>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80" name="Google Shape;80;p43"/>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43"/>
          <p:cNvSpPr txBox="1"/>
          <p:nvPr>
            <p:ph idx="1" type="body"/>
          </p:nvPr>
        </p:nvSpPr>
        <p:spPr>
          <a:xfrm>
            <a:off x="498518" y="1985963"/>
            <a:ext cx="3657600" cy="414020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82" name="Google Shape;82;p43"/>
          <p:cNvSpPr txBox="1"/>
          <p:nvPr>
            <p:ph idx="2" type="body"/>
          </p:nvPr>
        </p:nvSpPr>
        <p:spPr>
          <a:xfrm>
            <a:off x="4399878" y="1985963"/>
            <a:ext cx="3657600" cy="414020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83" name="Google Shape;83;p43"/>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43"/>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43"/>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Contenuto, sopra e sotto">
  <p:cSld name="2 Contenuto, sopra e sotto">
    <p:spTree>
      <p:nvGrpSpPr>
        <p:cNvPr id="86" name="Shape 86"/>
        <p:cNvGrpSpPr/>
        <p:nvPr/>
      </p:nvGrpSpPr>
      <p:grpSpPr>
        <a:xfrm>
          <a:off x="0" y="0"/>
          <a:ext cx="0" cy="0"/>
          <a:chOff x="0" y="0"/>
          <a:chExt cx="0" cy="0"/>
        </a:xfrm>
      </p:grpSpPr>
      <p:sp>
        <p:nvSpPr>
          <p:cNvPr id="87" name="Google Shape;87;p44"/>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88" name="Google Shape;88;p44"/>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44"/>
          <p:cNvSpPr txBox="1"/>
          <p:nvPr>
            <p:ph idx="1" type="body"/>
          </p:nvPr>
        </p:nvSpPr>
        <p:spPr>
          <a:xfrm>
            <a:off x="498517" y="1985963"/>
            <a:ext cx="7569157"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90" name="Google Shape;90;p44"/>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44"/>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44"/>
          <p:cNvSpPr txBox="1"/>
          <p:nvPr>
            <p:ph idx="2" type="body"/>
          </p:nvPr>
        </p:nvSpPr>
        <p:spPr>
          <a:xfrm>
            <a:off x="498517" y="4164965"/>
            <a:ext cx="7569157"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93" name="Google Shape;93;p44"/>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94" name="Google Shape;94;p44"/>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ntenuto">
  <p:cSld name="3 Contenuto">
    <p:spTree>
      <p:nvGrpSpPr>
        <p:cNvPr id="95" name="Shape 95"/>
        <p:cNvGrpSpPr/>
        <p:nvPr/>
      </p:nvGrpSpPr>
      <p:grpSpPr>
        <a:xfrm>
          <a:off x="0" y="0"/>
          <a:ext cx="0" cy="0"/>
          <a:chOff x="0" y="0"/>
          <a:chExt cx="0" cy="0"/>
        </a:xfrm>
      </p:grpSpPr>
      <p:sp>
        <p:nvSpPr>
          <p:cNvPr id="96" name="Google Shape;96;p45"/>
          <p:cNvSpPr/>
          <p:nvPr/>
        </p:nvSpPr>
        <p:spPr>
          <a:xfrm>
            <a:off x="8166847" y="282574"/>
            <a:ext cx="685800" cy="160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Rockwell"/>
              <a:ea typeface="Rockwell"/>
              <a:cs typeface="Rockwell"/>
              <a:sym typeface="Rockwell"/>
            </a:endParaRPr>
          </a:p>
        </p:txBody>
      </p:sp>
      <p:sp>
        <p:nvSpPr>
          <p:cNvPr id="97" name="Google Shape;97;p45"/>
          <p:cNvSpPr txBox="1"/>
          <p:nvPr/>
        </p:nvSpPr>
        <p:spPr>
          <a:xfrm>
            <a:off x="223185" y="228600"/>
            <a:ext cx="260909" cy="5539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it-IT" sz="3600">
                <a:solidFill>
                  <a:srgbClr val="B86EB8"/>
                </a:solidFill>
                <a:latin typeface="Rockwell"/>
                <a:ea typeface="Rockwell"/>
                <a:cs typeface="Rockwell"/>
                <a:sym typeface="Rockwell"/>
              </a:rPr>
              <a:t>+</a:t>
            </a:r>
            <a:endParaRPr/>
          </a:p>
        </p:txBody>
      </p:sp>
      <p:sp>
        <p:nvSpPr>
          <p:cNvPr id="98" name="Google Shape;98;p45"/>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45"/>
          <p:cNvSpPr txBox="1"/>
          <p:nvPr>
            <p:ph idx="1" type="body"/>
          </p:nvPr>
        </p:nvSpPr>
        <p:spPr>
          <a:xfrm>
            <a:off x="4410075" y="1985963"/>
            <a:ext cx="3657600"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100" name="Google Shape;100;p45"/>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45"/>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45"/>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
        <p:nvSpPr>
          <p:cNvPr id="103" name="Google Shape;103;p45"/>
          <p:cNvSpPr txBox="1"/>
          <p:nvPr>
            <p:ph idx="2" type="body"/>
          </p:nvPr>
        </p:nvSpPr>
        <p:spPr>
          <a:xfrm>
            <a:off x="498518" y="1985963"/>
            <a:ext cx="3657600" cy="414020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104" name="Google Shape;104;p45"/>
          <p:cNvSpPr txBox="1"/>
          <p:nvPr>
            <p:ph idx="3" type="body"/>
          </p:nvPr>
        </p:nvSpPr>
        <p:spPr>
          <a:xfrm>
            <a:off x="4410075" y="4169664"/>
            <a:ext cx="3657600" cy="1965960"/>
          </a:xfrm>
          <a:prstGeom prst="rect">
            <a:avLst/>
          </a:prstGeom>
          <a:noFill/>
          <a:ln>
            <a:noFill/>
          </a:ln>
        </p:spPr>
        <p:txBody>
          <a:bodyPr anchorCtr="0" anchor="t" bIns="45700" lIns="91425" spcFirstLastPara="1" rIns="91425" wrap="square" tIns="45700">
            <a:normAutofit/>
          </a:bodyPr>
          <a:lstStyle>
            <a:lvl1pPr indent="-314325" lvl="0" marL="457200" algn="l">
              <a:spcBef>
                <a:spcPts val="2000"/>
              </a:spcBef>
              <a:spcAft>
                <a:spcPts val="0"/>
              </a:spcAft>
              <a:buSzPts val="1350"/>
              <a:buChar char="■"/>
              <a:defRPr sz="1800"/>
            </a:lvl1pPr>
            <a:lvl2pPr indent="-314325" lvl="1" marL="914400" algn="l">
              <a:spcBef>
                <a:spcPts val="600"/>
              </a:spcBef>
              <a:spcAft>
                <a:spcPts val="0"/>
              </a:spcAft>
              <a:buSzPts val="1350"/>
              <a:buChar char="■"/>
              <a:defRPr sz="1800"/>
            </a:lvl2pPr>
            <a:lvl3pPr indent="-314325" lvl="2" marL="1371600" algn="l">
              <a:spcBef>
                <a:spcPts val="600"/>
              </a:spcBef>
              <a:spcAft>
                <a:spcPts val="0"/>
              </a:spcAft>
              <a:buSzPts val="1350"/>
              <a:buChar char="■"/>
              <a:defRPr sz="1800"/>
            </a:lvl3pPr>
            <a:lvl4pPr indent="-314325" lvl="3" marL="1828800" algn="l">
              <a:spcBef>
                <a:spcPts val="600"/>
              </a:spcBef>
              <a:spcAft>
                <a:spcPts val="0"/>
              </a:spcAft>
              <a:buSzPts val="1350"/>
              <a:buChar char="■"/>
              <a:defRPr sz="1800"/>
            </a:lvl4pPr>
            <a:lvl5pPr indent="-314325" lvl="4" marL="2286000" algn="l">
              <a:spcBef>
                <a:spcPts val="60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21"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6"/>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accent1"/>
              </a:buClr>
              <a:buSzPts val="3600"/>
              <a:buFont typeface="Rockwell"/>
              <a:buNone/>
              <a:defRPr b="0" i="0" sz="3600" u="none" cap="none" strike="noStrike">
                <a:solidFill>
                  <a:schemeClr val="accent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6"/>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lvl1pPr indent="-323850" lvl="0" marL="457200" marR="0" rtl="0" algn="l">
              <a:spcBef>
                <a:spcPts val="2000"/>
              </a:spcBef>
              <a:spcAft>
                <a:spcPts val="0"/>
              </a:spcAft>
              <a:buClr>
                <a:schemeClr val="accent1"/>
              </a:buClr>
              <a:buSzPts val="1500"/>
              <a:buFont typeface="Noto Sans Symbols"/>
              <a:buChar char="■"/>
              <a:defRPr b="0" i="0" sz="2000" u="none" cap="none" strike="noStrike">
                <a:solidFill>
                  <a:srgbClr val="595959"/>
                </a:solidFill>
                <a:latin typeface="Rockwell"/>
                <a:ea typeface="Rockwell"/>
                <a:cs typeface="Rockwell"/>
                <a:sym typeface="Rockwell"/>
              </a:defRPr>
            </a:lvl1pPr>
            <a:lvl2pPr indent="-314325" lvl="1" marL="914400" marR="0" rtl="0" algn="l">
              <a:spcBef>
                <a:spcPts val="600"/>
              </a:spcBef>
              <a:spcAft>
                <a:spcPts val="0"/>
              </a:spcAft>
              <a:buClr>
                <a:srgbClr val="B86EB8"/>
              </a:buClr>
              <a:buSzPts val="1350"/>
              <a:buFont typeface="Noto Sans Symbols"/>
              <a:buChar char="■"/>
              <a:defRPr b="0" i="0" sz="1800" u="none" cap="none" strike="noStrike">
                <a:solidFill>
                  <a:srgbClr val="595959"/>
                </a:solidFill>
                <a:latin typeface="Rockwell"/>
                <a:ea typeface="Rockwell"/>
                <a:cs typeface="Rockwell"/>
                <a:sym typeface="Rockwell"/>
              </a:defRPr>
            </a:lvl2pPr>
            <a:lvl3pPr indent="-314325" lvl="2" marL="1371600" marR="0" rtl="0" algn="l">
              <a:spcBef>
                <a:spcPts val="600"/>
              </a:spcBef>
              <a:spcAft>
                <a:spcPts val="0"/>
              </a:spcAft>
              <a:buClr>
                <a:schemeClr val="accent1"/>
              </a:buClr>
              <a:buSzPts val="1350"/>
              <a:buFont typeface="Noto Sans Symbols"/>
              <a:buChar char="■"/>
              <a:defRPr b="0" i="0" sz="1800" u="none" cap="none" strike="noStrike">
                <a:solidFill>
                  <a:srgbClr val="595959"/>
                </a:solidFill>
                <a:latin typeface="Rockwell"/>
                <a:ea typeface="Rockwell"/>
                <a:cs typeface="Rockwell"/>
                <a:sym typeface="Rockwell"/>
              </a:defRPr>
            </a:lvl3pPr>
            <a:lvl4pPr indent="-314325" lvl="3" marL="1828800" marR="0" rtl="0" algn="l">
              <a:spcBef>
                <a:spcPts val="600"/>
              </a:spcBef>
              <a:spcAft>
                <a:spcPts val="0"/>
              </a:spcAft>
              <a:buClr>
                <a:srgbClr val="B86EB8"/>
              </a:buClr>
              <a:buSzPts val="1350"/>
              <a:buFont typeface="Noto Sans Symbols"/>
              <a:buChar char="■"/>
              <a:defRPr b="0" i="0" sz="1800" u="none" cap="none" strike="noStrike">
                <a:solidFill>
                  <a:srgbClr val="595959"/>
                </a:solidFill>
                <a:latin typeface="Rockwell"/>
                <a:ea typeface="Rockwell"/>
                <a:cs typeface="Rockwell"/>
                <a:sym typeface="Rockwell"/>
              </a:defRPr>
            </a:lvl4pPr>
            <a:lvl5pPr indent="-314325" lvl="4" marL="2286000" marR="0" rtl="0" algn="l">
              <a:spcBef>
                <a:spcPts val="600"/>
              </a:spcBef>
              <a:spcAft>
                <a:spcPts val="0"/>
              </a:spcAft>
              <a:buClr>
                <a:schemeClr val="accent1"/>
              </a:buClr>
              <a:buSzPts val="1350"/>
              <a:buFont typeface="Noto Sans Symbols"/>
              <a:buChar char="■"/>
              <a:defRPr b="0" i="0" sz="1800" u="none" cap="none" strike="noStrike">
                <a:solidFill>
                  <a:srgbClr val="595959"/>
                </a:solidFill>
                <a:latin typeface="Rockwell"/>
                <a:ea typeface="Rockwell"/>
                <a:cs typeface="Rockwell"/>
                <a:sym typeface="Rockwell"/>
              </a:defRPr>
            </a:lvl5pPr>
            <a:lvl6pPr indent="-314325" lvl="5" marL="2743200" marR="0" rtl="0" algn="l">
              <a:spcBef>
                <a:spcPts val="360"/>
              </a:spcBef>
              <a:spcAft>
                <a:spcPts val="0"/>
              </a:spcAft>
              <a:buClr>
                <a:srgbClr val="B86EB8"/>
              </a:buClr>
              <a:buSzPts val="1350"/>
              <a:buFont typeface="Noto Sans Symbols"/>
              <a:buChar char="■"/>
              <a:defRPr b="0" i="0" sz="1800" u="none" cap="none" strike="noStrike">
                <a:solidFill>
                  <a:srgbClr val="595959"/>
                </a:solidFill>
                <a:latin typeface="Rockwell"/>
                <a:ea typeface="Rockwell"/>
                <a:cs typeface="Rockwell"/>
                <a:sym typeface="Rockwell"/>
              </a:defRPr>
            </a:lvl6pPr>
            <a:lvl7pPr indent="-314325" lvl="6" marL="3200400" marR="0" rtl="0" algn="l">
              <a:spcBef>
                <a:spcPts val="360"/>
              </a:spcBef>
              <a:spcAft>
                <a:spcPts val="0"/>
              </a:spcAft>
              <a:buClr>
                <a:schemeClr val="accent1"/>
              </a:buClr>
              <a:buSzPts val="1350"/>
              <a:buFont typeface="Noto Sans Symbols"/>
              <a:buChar char="■"/>
              <a:defRPr b="0" i="0" sz="1800" u="none" cap="none" strike="noStrike">
                <a:solidFill>
                  <a:srgbClr val="595959"/>
                </a:solidFill>
                <a:latin typeface="Rockwell"/>
                <a:ea typeface="Rockwell"/>
                <a:cs typeface="Rockwell"/>
                <a:sym typeface="Rockwell"/>
              </a:defRPr>
            </a:lvl7pPr>
            <a:lvl8pPr indent="-314325" lvl="7" marL="3657600" marR="0" rtl="0" algn="l">
              <a:spcBef>
                <a:spcPts val="360"/>
              </a:spcBef>
              <a:spcAft>
                <a:spcPts val="0"/>
              </a:spcAft>
              <a:buClr>
                <a:srgbClr val="B86EB8"/>
              </a:buClr>
              <a:buSzPts val="1350"/>
              <a:buFont typeface="Noto Sans Symbols"/>
              <a:buChar char="■"/>
              <a:defRPr b="0" i="0" sz="1800" u="none" cap="none" strike="noStrike">
                <a:solidFill>
                  <a:srgbClr val="595959"/>
                </a:solidFill>
                <a:latin typeface="Rockwell"/>
                <a:ea typeface="Rockwell"/>
                <a:cs typeface="Rockwell"/>
                <a:sym typeface="Rockwell"/>
              </a:defRPr>
            </a:lvl8pPr>
            <a:lvl9pPr indent="-314325" lvl="8" marL="4114800" marR="0" rtl="0" algn="l">
              <a:spcBef>
                <a:spcPts val="360"/>
              </a:spcBef>
              <a:spcAft>
                <a:spcPts val="0"/>
              </a:spcAft>
              <a:buClr>
                <a:schemeClr val="accent1"/>
              </a:buClr>
              <a:buSzPts val="1350"/>
              <a:buFont typeface="Noto Sans Symbols"/>
              <a:buChar char="■"/>
              <a:defRPr b="0" i="0" sz="1800" u="none" cap="none" strike="noStrike">
                <a:solidFill>
                  <a:srgbClr val="595959"/>
                </a:solidFill>
                <a:latin typeface="Rockwell"/>
                <a:ea typeface="Rockwell"/>
                <a:cs typeface="Rockwell"/>
                <a:sym typeface="Rockwell"/>
              </a:defRPr>
            </a:lvl9pPr>
          </a:lstStyle>
          <a:p/>
        </p:txBody>
      </p:sp>
      <p:sp>
        <p:nvSpPr>
          <p:cNvPr id="12" name="Google Shape;12;p36"/>
          <p:cNvSpPr txBox="1"/>
          <p:nvPr>
            <p:ph idx="10" type="dt"/>
          </p:nvPr>
        </p:nvSpPr>
        <p:spPr>
          <a:xfrm>
            <a:off x="6795247" y="6423585"/>
            <a:ext cx="213360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100" u="none" cap="none" strike="noStrike">
                <a:solidFill>
                  <a:srgbClr val="595959"/>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3" name="Google Shape;13;p36"/>
          <p:cNvSpPr txBox="1"/>
          <p:nvPr>
            <p:ph idx="11" type="ftr"/>
          </p:nvPr>
        </p:nvSpPr>
        <p:spPr>
          <a:xfrm>
            <a:off x="201706" y="6423585"/>
            <a:ext cx="6122894"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595959"/>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4" name="Google Shape;14;p36"/>
          <p:cNvSpPr txBox="1"/>
          <p:nvPr>
            <p:ph idx="12" type="sldNum"/>
          </p:nvPr>
        </p:nvSpPr>
        <p:spPr>
          <a:xfrm>
            <a:off x="8305800" y="242234"/>
            <a:ext cx="554038"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400" u="none" cap="none" strike="noStrike">
                <a:solidFill>
                  <a:schemeClr val="lt1"/>
                </a:solidFill>
                <a:latin typeface="Rockwell"/>
                <a:ea typeface="Rockwell"/>
                <a:cs typeface="Rockwell"/>
                <a:sym typeface="Rockwell"/>
              </a:defRPr>
            </a:lvl1pPr>
            <a:lvl2pPr indent="0" lvl="1" marL="0" marR="0" rtl="0" algn="r">
              <a:spcBef>
                <a:spcPts val="0"/>
              </a:spcBef>
              <a:buNone/>
              <a:defRPr b="0" i="0" sz="1400" u="none" cap="none" strike="noStrike">
                <a:solidFill>
                  <a:schemeClr val="lt1"/>
                </a:solidFill>
                <a:latin typeface="Rockwell"/>
                <a:ea typeface="Rockwell"/>
                <a:cs typeface="Rockwell"/>
                <a:sym typeface="Rockwell"/>
              </a:defRPr>
            </a:lvl2pPr>
            <a:lvl3pPr indent="0" lvl="2" marL="0" marR="0" rtl="0" algn="r">
              <a:spcBef>
                <a:spcPts val="0"/>
              </a:spcBef>
              <a:buNone/>
              <a:defRPr b="0" i="0" sz="1400" u="none" cap="none" strike="noStrike">
                <a:solidFill>
                  <a:schemeClr val="lt1"/>
                </a:solidFill>
                <a:latin typeface="Rockwell"/>
                <a:ea typeface="Rockwell"/>
                <a:cs typeface="Rockwell"/>
                <a:sym typeface="Rockwell"/>
              </a:defRPr>
            </a:lvl3pPr>
            <a:lvl4pPr indent="0" lvl="3" marL="0" marR="0" rtl="0" algn="r">
              <a:spcBef>
                <a:spcPts val="0"/>
              </a:spcBef>
              <a:buNone/>
              <a:defRPr b="0" i="0" sz="1400" u="none" cap="none" strike="noStrike">
                <a:solidFill>
                  <a:schemeClr val="lt1"/>
                </a:solidFill>
                <a:latin typeface="Rockwell"/>
                <a:ea typeface="Rockwell"/>
                <a:cs typeface="Rockwell"/>
                <a:sym typeface="Rockwell"/>
              </a:defRPr>
            </a:lvl4pPr>
            <a:lvl5pPr indent="0" lvl="4" marL="0" marR="0" rtl="0" algn="r">
              <a:spcBef>
                <a:spcPts val="0"/>
              </a:spcBef>
              <a:buNone/>
              <a:defRPr b="0" i="0" sz="1400" u="none" cap="none" strike="noStrike">
                <a:solidFill>
                  <a:schemeClr val="lt1"/>
                </a:solidFill>
                <a:latin typeface="Rockwell"/>
                <a:ea typeface="Rockwell"/>
                <a:cs typeface="Rockwell"/>
                <a:sym typeface="Rockwell"/>
              </a:defRPr>
            </a:lvl5pPr>
            <a:lvl6pPr indent="0" lvl="5" marL="0" marR="0" rtl="0" algn="r">
              <a:spcBef>
                <a:spcPts val="0"/>
              </a:spcBef>
              <a:buNone/>
              <a:defRPr b="0" i="0" sz="1400" u="none" cap="none" strike="noStrike">
                <a:solidFill>
                  <a:schemeClr val="lt1"/>
                </a:solidFill>
                <a:latin typeface="Rockwell"/>
                <a:ea typeface="Rockwell"/>
                <a:cs typeface="Rockwell"/>
                <a:sym typeface="Rockwell"/>
              </a:defRPr>
            </a:lvl6pPr>
            <a:lvl7pPr indent="0" lvl="6" marL="0" marR="0" rtl="0" algn="r">
              <a:spcBef>
                <a:spcPts val="0"/>
              </a:spcBef>
              <a:buNone/>
              <a:defRPr b="0" i="0" sz="1400" u="none" cap="none" strike="noStrike">
                <a:solidFill>
                  <a:schemeClr val="lt1"/>
                </a:solidFill>
                <a:latin typeface="Rockwell"/>
                <a:ea typeface="Rockwell"/>
                <a:cs typeface="Rockwell"/>
                <a:sym typeface="Rockwell"/>
              </a:defRPr>
            </a:lvl7pPr>
            <a:lvl8pPr indent="0" lvl="7" marL="0" marR="0" rtl="0" algn="r">
              <a:spcBef>
                <a:spcPts val="0"/>
              </a:spcBef>
              <a:buNone/>
              <a:defRPr b="0" i="0" sz="1400" u="none" cap="none" strike="noStrike">
                <a:solidFill>
                  <a:schemeClr val="lt1"/>
                </a:solidFill>
                <a:latin typeface="Rockwell"/>
                <a:ea typeface="Rockwell"/>
                <a:cs typeface="Rockwell"/>
                <a:sym typeface="Rockwell"/>
              </a:defRPr>
            </a:lvl8pPr>
            <a:lvl9pPr indent="0" lvl="8" marL="0" marR="0" rtl="0" algn="r">
              <a:spcBef>
                <a:spcPts val="0"/>
              </a:spcBef>
              <a:buNone/>
              <a:defRPr b="0" i="0" sz="1400" u="none" cap="none" strike="noStrike">
                <a:solidFill>
                  <a:schemeClr val="lt1"/>
                </a:solidFill>
                <a:latin typeface="Rockwell"/>
                <a:ea typeface="Rockwell"/>
                <a:cs typeface="Rockwell"/>
                <a:sym typeface="Rockwell"/>
              </a:defRPr>
            </a:lvl9pPr>
          </a:lstStyle>
          <a:p>
            <a:pPr indent="0" lvl="0" marL="0" rtl="0" algn="r">
              <a:spcBef>
                <a:spcPts val="0"/>
              </a:spcBef>
              <a:spcAft>
                <a:spcPts val="0"/>
              </a:spcAft>
              <a:buNone/>
            </a:pPr>
            <a:fld id="{00000000-1234-1234-1234-123412341234}" type="slidenum">
              <a:rPr lang="it-I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
          <p:cNvSpPr txBox="1"/>
          <p:nvPr>
            <p:ph type="ctrTitle"/>
          </p:nvPr>
        </p:nvSpPr>
        <p:spPr>
          <a:xfrm>
            <a:off x="591681" y="4624668"/>
            <a:ext cx="8247519" cy="93345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5400"/>
              <a:buFont typeface="Rockwell"/>
              <a:buNone/>
            </a:pPr>
            <a:r>
              <a:rPr lang="it-IT" sz="5400"/>
              <a:t>Le syntagme verbal</a:t>
            </a:r>
            <a:endParaRPr sz="5400"/>
          </a:p>
        </p:txBody>
      </p:sp>
      <p:sp>
        <p:nvSpPr>
          <p:cNvPr id="211" name="Google Shape;211;p1"/>
          <p:cNvSpPr txBox="1"/>
          <p:nvPr>
            <p:ph idx="1" type="subTitle"/>
          </p:nvPr>
        </p:nvSpPr>
        <p:spPr>
          <a:xfrm>
            <a:off x="2640919" y="5562599"/>
            <a:ext cx="6198281" cy="74855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None/>
            </a:pPr>
            <a:r>
              <a:rPr lang="it-IT" sz="3200"/>
              <a:t>Le verbe et ses constructions</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10"/>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266" name="Google Shape;266;p10"/>
          <p:cNvSpPr txBox="1"/>
          <p:nvPr>
            <p:ph idx="1" type="body"/>
          </p:nvPr>
        </p:nvSpPr>
        <p:spPr>
          <a:xfrm>
            <a:off x="498474" y="1600200"/>
            <a:ext cx="7556313" cy="4525963"/>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spcBef>
                <a:spcPts val="0"/>
              </a:spcBef>
              <a:spcAft>
                <a:spcPts val="0"/>
              </a:spcAft>
              <a:buSzPct val="75000"/>
              <a:buChar char="■"/>
            </a:pPr>
            <a:r>
              <a:rPr lang="it-IT"/>
              <a:t>Dites quels types d’arguments le verbe sous-catégorise et s’il est mono-:bi;-trivalent :</a:t>
            </a:r>
            <a:endParaRPr/>
          </a:p>
          <a:p>
            <a:pPr indent="-228600" lvl="0" marL="228600" rtl="0" algn="l">
              <a:spcBef>
                <a:spcPts val="2000"/>
              </a:spcBef>
              <a:spcAft>
                <a:spcPts val="0"/>
              </a:spcAft>
              <a:buSzPct val="75000"/>
              <a:buChar char="■"/>
            </a:pPr>
            <a:r>
              <a:rPr lang="it-IT"/>
              <a:t>a. L’usine a fermé.</a:t>
            </a:r>
            <a:endParaRPr/>
          </a:p>
          <a:p>
            <a:pPr indent="-228600" lvl="0" marL="228600" rtl="0" algn="l">
              <a:spcBef>
                <a:spcPts val="2000"/>
              </a:spcBef>
              <a:spcAft>
                <a:spcPts val="0"/>
              </a:spcAft>
              <a:buSzPct val="75000"/>
              <a:buChar char="■"/>
            </a:pPr>
            <a:r>
              <a:rPr lang="it-IT"/>
              <a:t>b. Cet enfant désespère Léa.</a:t>
            </a:r>
            <a:endParaRPr/>
          </a:p>
          <a:p>
            <a:pPr indent="-228600" lvl="0" marL="228600" rtl="0" algn="l">
              <a:spcBef>
                <a:spcPts val="2000"/>
              </a:spcBef>
              <a:spcAft>
                <a:spcPts val="0"/>
              </a:spcAft>
              <a:buSzPct val="75000"/>
              <a:buChar char="■"/>
            </a:pPr>
            <a:r>
              <a:rPr lang="it-IT"/>
              <a:t>c. Que Paul s’en aille désespère Léa.</a:t>
            </a:r>
            <a:endParaRPr/>
          </a:p>
          <a:p>
            <a:pPr indent="-228600" lvl="0" marL="228600" rtl="0" algn="l">
              <a:spcBef>
                <a:spcPts val="2000"/>
              </a:spcBef>
              <a:spcAft>
                <a:spcPts val="0"/>
              </a:spcAft>
              <a:buSzPct val="75000"/>
              <a:buChar char="■"/>
            </a:pPr>
            <a:r>
              <a:rPr lang="it-IT"/>
              <a:t>d. Vieillir la désespère.</a:t>
            </a:r>
            <a:endParaRPr/>
          </a:p>
          <a:p>
            <a:pPr indent="-228600" lvl="0" marL="228600" rtl="0" algn="l">
              <a:spcBef>
                <a:spcPts val="2000"/>
              </a:spcBef>
              <a:spcAft>
                <a:spcPts val="0"/>
              </a:spcAft>
              <a:buSzPct val="75000"/>
              <a:buChar char="■"/>
            </a:pPr>
            <a:r>
              <a:rPr lang="it-IT"/>
              <a:t>e. Elle adore aller au cinéma.</a:t>
            </a:r>
            <a:endParaRPr/>
          </a:p>
          <a:p>
            <a:pPr indent="-228600" lvl="0" marL="228600" rtl="0" algn="l">
              <a:spcBef>
                <a:spcPts val="2000"/>
              </a:spcBef>
              <a:spcAft>
                <a:spcPts val="0"/>
              </a:spcAft>
              <a:buSzPct val="75000"/>
              <a:buChar char="■"/>
            </a:pPr>
            <a:r>
              <a:rPr lang="it-IT"/>
              <a:t>f. Ève adore les enfants.</a:t>
            </a:r>
            <a:endParaRPr/>
          </a:p>
          <a:p>
            <a:pPr indent="-228600" lvl="0" marL="228600" rtl="0" algn="l">
              <a:spcBef>
                <a:spcPts val="2000"/>
              </a:spcBef>
              <a:spcAft>
                <a:spcPts val="0"/>
              </a:spcAft>
              <a:buSzPct val="75000"/>
              <a:buChar char="■"/>
            </a:pPr>
            <a:r>
              <a:rPr lang="it-IT"/>
              <a:t>g. Ève adore qu’on lui offre des fleurs.</a:t>
            </a:r>
            <a:endParaRPr/>
          </a:p>
          <a:p>
            <a:pPr indent="-228600" lvl="0" marL="228600" rtl="0" algn="l">
              <a:spcBef>
                <a:spcPts val="2000"/>
              </a:spcBef>
              <a:spcAft>
                <a:spcPts val="0"/>
              </a:spcAft>
              <a:buSzPct val="75000"/>
              <a:buChar char="■"/>
            </a:pPr>
            <a:r>
              <a:rPr lang="it-IT"/>
              <a:t>h. Léa adresse une missive à Paul.</a:t>
            </a:r>
            <a:endParaRPr/>
          </a:p>
          <a:p>
            <a:pPr indent="0" lvl="0" marL="0" rtl="0" algn="r">
              <a:spcBef>
                <a:spcPts val="2000"/>
              </a:spcBef>
              <a:spcAft>
                <a:spcPts val="0"/>
              </a:spcAft>
              <a:buClr>
                <a:srgbClr val="663366"/>
              </a:buClr>
              <a:buSzPct val="75000"/>
              <a:buNone/>
            </a:pPr>
            <a:r>
              <a:rPr lang="it-IT" sz="1500">
                <a:solidFill>
                  <a:srgbClr val="595959"/>
                </a:solidFill>
              </a:rPr>
              <a:t>D’après D. Leeman</a:t>
            </a:r>
            <a:endParaRPr sz="1500">
              <a:solidFill>
                <a:srgbClr val="595959"/>
              </a:solidFill>
            </a:endParaRPr>
          </a:p>
          <a:p>
            <a:pPr indent="-154781" lvl="0" marL="228600" rtl="0" algn="l">
              <a:spcBef>
                <a:spcPts val="2000"/>
              </a:spcBef>
              <a:spcAft>
                <a:spcPts val="0"/>
              </a:spcAft>
              <a:buSzPct val="75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11"/>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272" name="Google Shape;272;p11"/>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spcBef>
                <a:spcPts val="0"/>
              </a:spcBef>
              <a:spcAft>
                <a:spcPts val="0"/>
              </a:spcAft>
              <a:buSzPct val="75000"/>
              <a:buChar char="■"/>
            </a:pPr>
            <a:r>
              <a:rPr lang="it-IT"/>
              <a:t>Analysez la construction du verbe BEUGLER dans le corpus ; montrez que, selon la structure argumentale, il ne sélectionne pas le même type de sujet et que, suivant les cas, il n’a pas tout à fait le même sens (la même acception).</a:t>
            </a:r>
            <a:endParaRPr/>
          </a:p>
          <a:p>
            <a:pPr indent="-228600" lvl="0" marL="228600" rtl="0" algn="l">
              <a:spcBef>
                <a:spcPts val="2000"/>
              </a:spcBef>
              <a:spcAft>
                <a:spcPts val="0"/>
              </a:spcAft>
              <a:buSzPct val="75000"/>
              <a:buChar char="■"/>
            </a:pPr>
            <a:r>
              <a:rPr lang="it-IT"/>
              <a:t>a. Les bovins beuglent.</a:t>
            </a:r>
            <a:endParaRPr/>
          </a:p>
          <a:p>
            <a:pPr indent="-228600" lvl="0" marL="228600" rtl="0" algn="l">
              <a:spcBef>
                <a:spcPts val="2000"/>
              </a:spcBef>
              <a:spcAft>
                <a:spcPts val="0"/>
              </a:spcAft>
              <a:buSzPct val="75000"/>
              <a:buChar char="■"/>
            </a:pPr>
            <a:r>
              <a:rPr lang="it-IT"/>
              <a:t>b. Le petit veau s’est mis à beugler.</a:t>
            </a:r>
            <a:endParaRPr/>
          </a:p>
          <a:p>
            <a:pPr indent="-228600" lvl="0" marL="228600" rtl="0" algn="l">
              <a:spcBef>
                <a:spcPts val="2000"/>
              </a:spcBef>
              <a:spcAft>
                <a:spcPts val="0"/>
              </a:spcAft>
              <a:buSzPct val="75000"/>
              <a:buChar char="■"/>
            </a:pPr>
            <a:r>
              <a:rPr lang="it-IT"/>
              <a:t>c. Alors Max s’est mis à beugler.</a:t>
            </a:r>
            <a:endParaRPr/>
          </a:p>
          <a:p>
            <a:pPr indent="-228600" lvl="0" marL="228600" rtl="0" algn="l">
              <a:spcBef>
                <a:spcPts val="2000"/>
              </a:spcBef>
              <a:spcAft>
                <a:spcPts val="0"/>
              </a:spcAft>
              <a:buSzPct val="75000"/>
              <a:buChar char="■"/>
            </a:pPr>
            <a:r>
              <a:rPr lang="it-IT"/>
              <a:t>d. Les ivrognes beuglent une chanson à boire.</a:t>
            </a:r>
            <a:endParaRPr/>
          </a:p>
          <a:p>
            <a:pPr indent="-228600" lvl="0" marL="228600" rtl="0" algn="l">
              <a:spcBef>
                <a:spcPts val="2000"/>
              </a:spcBef>
              <a:spcAft>
                <a:spcPts val="0"/>
              </a:spcAft>
              <a:buSzPct val="75000"/>
              <a:buChar char="■"/>
            </a:pPr>
            <a:r>
              <a:rPr lang="it-IT"/>
              <a:t>e. L’inculpé beugle que ce n’est pas lui le coupable, et beugle des injures contre le tribunal.</a:t>
            </a:r>
            <a:endParaRPr/>
          </a:p>
          <a:p>
            <a:pPr indent="0" lvl="0" marL="0" rtl="0" algn="r">
              <a:spcBef>
                <a:spcPts val="2000"/>
              </a:spcBef>
              <a:spcAft>
                <a:spcPts val="0"/>
              </a:spcAft>
              <a:buSzPct val="75000"/>
              <a:buNone/>
            </a:pPr>
            <a:r>
              <a:rPr lang="it-IT" sz="1300"/>
              <a:t>D’après D. Leeman</a:t>
            </a:r>
            <a:endParaRPr sz="13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2"/>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278" name="Google Shape;278;p12"/>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Les noms ENVIE et JALOUSIE relèvent du même champ notionnel ( il s’agit de sentiments analogues). Comparez-les du point de vue de leur sous-catégorisation : que constatez-vous ?</a:t>
            </a:r>
            <a:endParaRPr/>
          </a:p>
          <a:p>
            <a:pPr indent="-228600" lvl="0" marL="228600" rtl="0" algn="l">
              <a:spcBef>
                <a:spcPts val="2000"/>
              </a:spcBef>
              <a:spcAft>
                <a:spcPts val="0"/>
              </a:spcAft>
              <a:buSzPts val="1500"/>
              <a:buChar char="■"/>
            </a:pPr>
            <a:r>
              <a:rPr lang="it-IT"/>
              <a:t>a. La jalousie de Marie</a:t>
            </a:r>
            <a:endParaRPr/>
          </a:p>
          <a:p>
            <a:pPr indent="-228600" lvl="0" marL="228600" rtl="0" algn="l">
              <a:spcBef>
                <a:spcPts val="2000"/>
              </a:spcBef>
              <a:spcAft>
                <a:spcPts val="0"/>
              </a:spcAft>
              <a:buSzPts val="1500"/>
              <a:buChar char="■"/>
            </a:pPr>
            <a:r>
              <a:rPr lang="it-IT"/>
              <a:t>b. L’envie de partir</a:t>
            </a:r>
            <a:endParaRPr/>
          </a:p>
          <a:p>
            <a:pPr indent="-228600" lvl="0" marL="228600" rtl="0" algn="l">
              <a:spcBef>
                <a:spcPts val="2000"/>
              </a:spcBef>
              <a:spcAft>
                <a:spcPts val="0"/>
              </a:spcAft>
              <a:buSzPts val="1500"/>
              <a:buChar char="■"/>
            </a:pPr>
            <a:r>
              <a:rPr lang="it-IT"/>
              <a:t>c. Éprouver de la jalousie</a:t>
            </a:r>
            <a:endParaRPr/>
          </a:p>
          <a:p>
            <a:pPr indent="-228600" lvl="0" marL="228600" rtl="0" algn="l">
              <a:spcBef>
                <a:spcPts val="2000"/>
              </a:spcBef>
              <a:spcAft>
                <a:spcPts val="0"/>
              </a:spcAft>
              <a:buSzPts val="1500"/>
              <a:buChar char="■"/>
            </a:pPr>
            <a:r>
              <a:rPr lang="it-IT"/>
              <a:t>d. L’envie qu’on me laisse tranquille</a:t>
            </a:r>
            <a:endParaRPr/>
          </a:p>
          <a:p>
            <a:pPr indent="0" lvl="0" marL="0" rtl="0" algn="r">
              <a:spcBef>
                <a:spcPts val="2000"/>
              </a:spcBef>
              <a:spcAft>
                <a:spcPts val="0"/>
              </a:spcAft>
              <a:buClr>
                <a:srgbClr val="663366"/>
              </a:buClr>
              <a:buSzPts val="900"/>
              <a:buNone/>
            </a:pPr>
            <a:r>
              <a:rPr lang="it-IT" sz="1200">
                <a:solidFill>
                  <a:srgbClr val="595959"/>
                </a:solidFill>
              </a:rPr>
              <a:t>D’après D. Leeman</a:t>
            </a:r>
            <a:endParaRPr sz="1200">
              <a:solidFill>
                <a:srgbClr val="595959"/>
              </a:solidFill>
            </a:endParaRPr>
          </a:p>
          <a:p>
            <a:pPr indent="-133350" lvl="0" marL="228600" rtl="0" algn="l">
              <a:spcBef>
                <a:spcPts val="2000"/>
              </a:spcBef>
              <a:spcAft>
                <a:spcPts val="0"/>
              </a:spcAft>
              <a:buSzPts val="15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13"/>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La phrase canonique</a:t>
            </a:r>
            <a:br>
              <a:rPr lang="it-IT"/>
            </a:br>
            <a:endParaRPr/>
          </a:p>
        </p:txBody>
      </p:sp>
      <p:sp>
        <p:nvSpPr>
          <p:cNvPr id="284" name="Google Shape;284;p13"/>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800"/>
              <a:buChar char="■"/>
            </a:pPr>
            <a:r>
              <a:rPr lang="it-IT" sz="2400"/>
              <a:t>Les enfants regardent la télé.</a:t>
            </a:r>
            <a:endParaRPr sz="2400"/>
          </a:p>
          <a:p>
            <a:pPr indent="-133350" lvl="1" marL="457200" rtl="0" algn="l">
              <a:spcBef>
                <a:spcPts val="600"/>
              </a:spcBef>
              <a:spcAft>
                <a:spcPts val="0"/>
              </a:spcAft>
              <a:buSzPts val="1500"/>
              <a:buNone/>
            </a:pPr>
            <a:r>
              <a:t/>
            </a:r>
            <a:endParaRPr sz="2000"/>
          </a:p>
          <a:p>
            <a:pPr indent="-228600" lvl="1" marL="457200" rtl="0" algn="l">
              <a:spcBef>
                <a:spcPts val="600"/>
              </a:spcBef>
              <a:spcAft>
                <a:spcPts val="0"/>
              </a:spcAft>
              <a:buSzPts val="1500"/>
              <a:buChar char="■"/>
            </a:pPr>
            <a:r>
              <a:rPr lang="it-IT" sz="2000"/>
              <a:t> 2 syntagmes minimaux    SN ( D +N ) +    SV ( V + SN)</a:t>
            </a:r>
            <a:endParaRPr/>
          </a:p>
          <a:p>
            <a:pPr indent="-228600" lvl="1" marL="457200" rtl="0" algn="l">
              <a:spcBef>
                <a:spcPts val="600"/>
              </a:spcBef>
              <a:spcAft>
                <a:spcPts val="0"/>
              </a:spcAft>
              <a:buSzPts val="1500"/>
              <a:buChar char="■"/>
            </a:pPr>
            <a:r>
              <a:rPr lang="it-IT" sz="2000"/>
              <a:t>&gt;oppostion SN</a:t>
            </a:r>
            <a:r>
              <a:rPr baseline="-25000" lang="it-IT" sz="2000"/>
              <a:t>1</a:t>
            </a:r>
            <a:r>
              <a:rPr lang="it-IT" sz="2000"/>
              <a:t>/ SN</a:t>
            </a:r>
            <a:r>
              <a:rPr baseline="-25000" lang="it-IT" sz="2000"/>
              <a:t>2</a:t>
            </a:r>
            <a:r>
              <a:rPr lang="it-IT" sz="2000"/>
              <a:t>  , tous deux nécessaires.</a:t>
            </a:r>
            <a:endParaRPr/>
          </a:p>
          <a:p>
            <a:pPr indent="-133350" lvl="1" marL="457200" rtl="0" algn="l">
              <a:spcBef>
                <a:spcPts val="600"/>
              </a:spcBef>
              <a:spcAft>
                <a:spcPts val="0"/>
              </a:spcAft>
              <a:buSzPts val="1500"/>
              <a:buNone/>
            </a:pPr>
            <a:r>
              <a:t/>
            </a:r>
            <a:endParaRPr sz="2000"/>
          </a:p>
          <a:p>
            <a:pPr indent="-228600" lvl="1" marL="457200" rtl="0" algn="l">
              <a:spcBef>
                <a:spcPts val="600"/>
              </a:spcBef>
              <a:spcAft>
                <a:spcPts val="0"/>
              </a:spcAft>
              <a:buSzPts val="1500"/>
              <a:buChar char="■"/>
            </a:pPr>
            <a:r>
              <a:rPr lang="it-IT" sz="2000"/>
              <a:t>Phrase minimale achevée : P -&gt; SN</a:t>
            </a:r>
            <a:r>
              <a:rPr baseline="-25000" lang="it-IT" sz="2000"/>
              <a:t>1</a:t>
            </a:r>
            <a:r>
              <a:rPr lang="it-IT" sz="2000"/>
              <a:t> + V + SN</a:t>
            </a:r>
            <a:r>
              <a:rPr baseline="-25000" lang="it-IT" sz="2000"/>
              <a:t>2</a:t>
            </a:r>
            <a:endParaRPr/>
          </a:p>
          <a:p>
            <a:pPr indent="-133350" lvl="1" marL="457200" rtl="0" algn="l">
              <a:spcBef>
                <a:spcPts val="600"/>
              </a:spcBef>
              <a:spcAft>
                <a:spcPts val="0"/>
              </a:spcAft>
              <a:buSzPts val="1500"/>
              <a:buNone/>
            </a:pPr>
            <a:r>
              <a:t/>
            </a:r>
            <a:endParaRPr baseline="-25000" sz="2000"/>
          </a:p>
          <a:p>
            <a:pPr indent="-228600" lvl="1" marL="457200" rtl="0" algn="l">
              <a:spcBef>
                <a:spcPts val="600"/>
              </a:spcBef>
              <a:spcAft>
                <a:spcPts val="0"/>
              </a:spcAft>
              <a:buSzPts val="1500"/>
              <a:buChar char="■"/>
            </a:pPr>
            <a:r>
              <a:rPr lang="it-IT" sz="2000"/>
              <a:t>Les enfants la regarde.</a:t>
            </a:r>
            <a:endParaRPr/>
          </a:p>
          <a:p>
            <a:pPr indent="-228600" lvl="2" marL="685800" rtl="0" algn="l">
              <a:spcBef>
                <a:spcPts val="600"/>
              </a:spcBef>
              <a:spcAft>
                <a:spcPts val="0"/>
              </a:spcAft>
              <a:buSzPts val="1500"/>
              <a:buChar char="■"/>
            </a:pPr>
            <a:r>
              <a:rPr lang="it-IT" sz="2000"/>
              <a:t>SN1 + SN2 +V</a:t>
            </a:r>
            <a:endParaRPr/>
          </a:p>
          <a:p>
            <a:pPr indent="-228600" lvl="4" marL="1143000" rtl="0" algn="l">
              <a:spcBef>
                <a:spcPts val="600"/>
              </a:spcBef>
              <a:spcAft>
                <a:spcPts val="0"/>
              </a:spcAft>
              <a:buSzPts val="1500"/>
              <a:buChar char="■"/>
            </a:pPr>
            <a:r>
              <a:rPr lang="it-IT" sz="2000"/>
              <a:t>Sujet🡪objet</a:t>
            </a: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4"/>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constructions du verbe</a:t>
            </a:r>
            <a:endParaRPr/>
          </a:p>
        </p:txBody>
      </p:sp>
      <p:sp>
        <p:nvSpPr>
          <p:cNvPr id="290" name="Google Shape;290;p14"/>
          <p:cNvSpPr txBox="1"/>
          <p:nvPr>
            <p:ph idx="1" type="body"/>
          </p:nvPr>
        </p:nvSpPr>
        <p:spPr>
          <a:xfrm>
            <a:off x="498474" y="1370878"/>
            <a:ext cx="7556313" cy="4755285"/>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Construction intransitive : Les enfants crient.</a:t>
            </a:r>
            <a:endParaRPr/>
          </a:p>
          <a:p>
            <a:pPr indent="-228600" lvl="0" marL="228600" rtl="0" algn="l">
              <a:spcBef>
                <a:spcPts val="2000"/>
              </a:spcBef>
              <a:spcAft>
                <a:spcPts val="0"/>
              </a:spcAft>
              <a:buSzPts val="1500"/>
              <a:buChar char="■"/>
            </a:pPr>
            <a:r>
              <a:rPr lang="it-IT"/>
              <a:t>Construction transitive :</a:t>
            </a:r>
            <a:endParaRPr/>
          </a:p>
          <a:p>
            <a:pPr indent="-228600" lvl="1" marL="457200" rtl="0" algn="l">
              <a:spcBef>
                <a:spcPts val="600"/>
              </a:spcBef>
              <a:spcAft>
                <a:spcPts val="0"/>
              </a:spcAft>
              <a:buSzPts val="1350"/>
              <a:buChar char="■"/>
            </a:pPr>
            <a:r>
              <a:rPr lang="it-IT"/>
              <a:t>Construction transitive directe</a:t>
            </a:r>
            <a:endParaRPr/>
          </a:p>
          <a:p>
            <a:pPr indent="-228600" lvl="2" marL="685800" rtl="0" algn="l">
              <a:spcBef>
                <a:spcPts val="600"/>
              </a:spcBef>
              <a:spcAft>
                <a:spcPts val="0"/>
              </a:spcAft>
              <a:buSzPts val="1350"/>
              <a:buChar char="■"/>
            </a:pPr>
            <a:r>
              <a:rPr i="1" lang="it-IT"/>
              <a:t>Lilou écoute le bruit de la pluie</a:t>
            </a:r>
            <a:r>
              <a:rPr lang="it-IT"/>
              <a:t>.</a:t>
            </a:r>
            <a:endParaRPr/>
          </a:p>
          <a:p>
            <a:pPr indent="-228600" lvl="1" marL="457200" rtl="0" algn="l">
              <a:spcBef>
                <a:spcPts val="600"/>
              </a:spcBef>
              <a:spcAft>
                <a:spcPts val="0"/>
              </a:spcAft>
              <a:buSzPts val="1350"/>
              <a:buChar char="■"/>
            </a:pPr>
            <a:r>
              <a:rPr lang="it-IT"/>
              <a:t>Construction transitive indirecte</a:t>
            </a:r>
            <a:endParaRPr/>
          </a:p>
          <a:p>
            <a:pPr indent="-228600" lvl="2" marL="685800" rtl="0" algn="l">
              <a:spcBef>
                <a:spcPts val="600"/>
              </a:spcBef>
              <a:spcAft>
                <a:spcPts val="0"/>
              </a:spcAft>
              <a:buSzPts val="1350"/>
              <a:buChar char="■"/>
            </a:pPr>
            <a:r>
              <a:rPr i="1" lang="it-IT"/>
              <a:t>Anne a téléphoné à ses parents.</a:t>
            </a:r>
            <a:endParaRPr/>
          </a:p>
          <a:p>
            <a:pPr indent="-228600" lvl="0" marL="228600" rtl="0" algn="l">
              <a:spcBef>
                <a:spcPts val="2000"/>
              </a:spcBef>
              <a:spcAft>
                <a:spcPts val="0"/>
              </a:spcAft>
              <a:buSzPts val="1500"/>
              <a:buChar char="■"/>
            </a:pPr>
            <a:r>
              <a:rPr lang="it-IT"/>
              <a:t>Construction à deux compléments (ditransitive)</a:t>
            </a:r>
            <a:endParaRPr/>
          </a:p>
          <a:p>
            <a:pPr indent="-228600" lvl="1" marL="457200" rtl="0" algn="l">
              <a:spcBef>
                <a:spcPts val="600"/>
              </a:spcBef>
              <a:spcAft>
                <a:spcPts val="0"/>
              </a:spcAft>
              <a:buSzPts val="1350"/>
              <a:buChar char="■"/>
            </a:pPr>
            <a:r>
              <a:rPr i="1" lang="it-IT"/>
              <a:t>Le videur interdit l’entrée aux inconnus</a:t>
            </a:r>
            <a:r>
              <a:rPr lang="it-IT"/>
              <a:t>.</a:t>
            </a:r>
            <a:endParaRPr/>
          </a:p>
          <a:p>
            <a:pPr indent="-228600" lvl="0" marL="228600" rtl="0" algn="l">
              <a:spcBef>
                <a:spcPts val="2000"/>
              </a:spcBef>
              <a:spcAft>
                <a:spcPts val="0"/>
              </a:spcAft>
              <a:buSzPts val="1500"/>
              <a:buChar char="■"/>
            </a:pPr>
            <a:r>
              <a:rPr lang="it-IT"/>
              <a:t>Construction attributive</a:t>
            </a:r>
            <a:endParaRPr/>
          </a:p>
          <a:p>
            <a:pPr indent="-228600" lvl="1" marL="457200" rtl="0" algn="l">
              <a:spcBef>
                <a:spcPts val="600"/>
              </a:spcBef>
              <a:spcAft>
                <a:spcPts val="0"/>
              </a:spcAft>
              <a:buSzPts val="1350"/>
              <a:buChar char="■"/>
            </a:pPr>
            <a:r>
              <a:rPr i="1" lang="it-IT"/>
              <a:t>Ces plats sont appétissants.</a:t>
            </a:r>
            <a:endParaRPr/>
          </a:p>
          <a:p>
            <a:pPr indent="-228600" lvl="1" marL="457200" rtl="0" algn="l">
              <a:spcBef>
                <a:spcPts val="600"/>
              </a:spcBef>
              <a:spcAft>
                <a:spcPts val="0"/>
              </a:spcAft>
              <a:buSzPts val="1350"/>
              <a:buChar char="■"/>
            </a:pPr>
            <a:r>
              <a:rPr i="1" lang="it-IT"/>
              <a:t>Je trouve ces plats appétissants.</a:t>
            </a:r>
            <a:endParaRPr i="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5"/>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réécritures des compléments du verbe</a:t>
            </a:r>
            <a:endParaRPr/>
          </a:p>
        </p:txBody>
      </p:sp>
      <p:sp>
        <p:nvSpPr>
          <p:cNvPr id="296" name="Google Shape;296;p15"/>
          <p:cNvSpPr txBox="1"/>
          <p:nvPr>
            <p:ph idx="1" type="body"/>
          </p:nvPr>
        </p:nvSpPr>
        <p:spPr>
          <a:xfrm>
            <a:off x="498474" y="1981200"/>
            <a:ext cx="8230940" cy="4281926"/>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spcBef>
                <a:spcPts val="0"/>
              </a:spcBef>
              <a:spcAft>
                <a:spcPts val="0"/>
              </a:spcAft>
              <a:buSzPct val="75000"/>
              <a:buChar char="■"/>
            </a:pPr>
            <a:r>
              <a:rPr lang="it-IT"/>
              <a:t>SV -&gt; V : Isa chante.</a:t>
            </a:r>
            <a:endParaRPr/>
          </a:p>
          <a:p>
            <a:pPr indent="-228600" lvl="0" marL="228600" rtl="0" algn="l">
              <a:spcBef>
                <a:spcPts val="2000"/>
              </a:spcBef>
              <a:spcAft>
                <a:spcPts val="0"/>
              </a:spcAft>
              <a:buSzPct val="75000"/>
              <a:buChar char="■"/>
            </a:pPr>
            <a:r>
              <a:rPr lang="it-IT"/>
              <a:t>SV -&gt; V + SN : Grand-mère ferme la porte.</a:t>
            </a:r>
            <a:endParaRPr/>
          </a:p>
          <a:p>
            <a:pPr indent="0" lvl="7" marL="1601788" rtl="0" algn="l">
              <a:spcBef>
                <a:spcPts val="388"/>
              </a:spcBef>
              <a:spcAft>
                <a:spcPts val="0"/>
              </a:spcAft>
              <a:buSzPct val="75000"/>
              <a:buNone/>
            </a:pPr>
            <a:r>
              <a:rPr lang="it-IT" sz="2100"/>
              <a:t>       Ton fils est un ange.</a:t>
            </a:r>
            <a:endParaRPr/>
          </a:p>
          <a:p>
            <a:pPr indent="-228600" lvl="0" marL="228600" rtl="0" algn="l">
              <a:spcBef>
                <a:spcPts val="800"/>
              </a:spcBef>
              <a:spcAft>
                <a:spcPts val="0"/>
              </a:spcAft>
              <a:buSzPct val="75000"/>
              <a:buChar char="■"/>
            </a:pPr>
            <a:r>
              <a:rPr lang="it-IT"/>
              <a:t>SV -&gt; V + SP : La nounou s’occupe de mes enfants.</a:t>
            </a:r>
            <a:endParaRPr/>
          </a:p>
          <a:p>
            <a:pPr indent="-228600" lvl="0" marL="228600" rtl="0" algn="l">
              <a:spcBef>
                <a:spcPts val="2000"/>
              </a:spcBef>
              <a:spcAft>
                <a:spcPts val="0"/>
              </a:spcAft>
              <a:buSzPct val="75000"/>
              <a:buChar char="■"/>
            </a:pPr>
            <a:r>
              <a:rPr lang="it-IT"/>
              <a:t>SV -&gt; V+ SN+ SP : Elle a confié ses enfants à la voisine.</a:t>
            </a:r>
            <a:endParaRPr/>
          </a:p>
          <a:p>
            <a:pPr indent="-228600" lvl="0" marL="228600" rtl="0" algn="l">
              <a:spcBef>
                <a:spcPts val="2000"/>
              </a:spcBef>
              <a:spcAft>
                <a:spcPts val="0"/>
              </a:spcAft>
              <a:buSzPct val="75000"/>
              <a:buChar char="■"/>
            </a:pPr>
            <a:r>
              <a:rPr lang="it-IT"/>
              <a:t>SV -&gt; V + SP1+ SP2 : Jeanne parle de son enfance à son psy.</a:t>
            </a:r>
            <a:endParaRPr/>
          </a:p>
          <a:p>
            <a:pPr indent="-228600" lvl="0" marL="228600" rtl="0" algn="l">
              <a:spcBef>
                <a:spcPts val="2000"/>
              </a:spcBef>
              <a:spcAft>
                <a:spcPts val="0"/>
              </a:spcAft>
              <a:buSzPct val="75000"/>
              <a:buChar char="■"/>
            </a:pPr>
            <a:r>
              <a:rPr lang="it-IT"/>
              <a:t>SV -&gt; V + SN+ SP1+ SP2: Il a traduit ce livre du latin en arménien.</a:t>
            </a:r>
            <a:endParaRPr/>
          </a:p>
          <a:p>
            <a:pPr indent="-228600" lvl="0" marL="228600" rtl="0" algn="l">
              <a:spcBef>
                <a:spcPts val="2000"/>
              </a:spcBef>
              <a:spcAft>
                <a:spcPts val="0"/>
              </a:spcAft>
              <a:buSzPct val="75000"/>
              <a:buChar char="■"/>
            </a:pPr>
            <a:r>
              <a:rPr lang="it-IT"/>
              <a:t>SV-&gt; V + SA : Les enfants sont sages.</a:t>
            </a:r>
            <a:endParaRPr/>
          </a:p>
          <a:p>
            <a:pPr indent="-228600" lvl="0" marL="228600" rtl="0" algn="l">
              <a:spcBef>
                <a:spcPts val="2000"/>
              </a:spcBef>
              <a:spcAft>
                <a:spcPts val="0"/>
              </a:spcAft>
              <a:buSzPct val="75000"/>
              <a:buChar char="■"/>
            </a:pPr>
            <a:r>
              <a:rPr lang="it-IT"/>
              <a:t>SV-&gt; V+SN+SA: Leur père juge ses enfants insupportables.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16"/>
          <p:cNvSpPr txBox="1"/>
          <p:nvPr>
            <p:ph type="title"/>
          </p:nvPr>
        </p:nvSpPr>
        <p:spPr>
          <a:xfrm>
            <a:off x="2286000" y="3124200"/>
            <a:ext cx="5638800" cy="1362075"/>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3200"/>
              <a:buFont typeface="Rockwell"/>
              <a:buNone/>
            </a:pPr>
            <a:r>
              <a:rPr lang="it-IT"/>
              <a:t>Le complément d’objet</a:t>
            </a:r>
            <a:endParaRPr/>
          </a:p>
        </p:txBody>
      </p:sp>
      <p:sp>
        <p:nvSpPr>
          <p:cNvPr id="302" name="Google Shape;302;p16"/>
          <p:cNvSpPr txBox="1"/>
          <p:nvPr>
            <p:ph idx="1" type="body"/>
          </p:nvPr>
        </p:nvSpPr>
        <p:spPr>
          <a:xfrm>
            <a:off x="2286000" y="4495800"/>
            <a:ext cx="5638800" cy="1500187"/>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05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17"/>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catégories pouvant être complément d’objet</a:t>
            </a:r>
            <a:endParaRPr/>
          </a:p>
        </p:txBody>
      </p:sp>
      <p:sp>
        <p:nvSpPr>
          <p:cNvPr id="308" name="Google Shape;308;p17"/>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Le complément d’objet est une “fonction nominale” (jamais adjectivale ou adverbiale)</a:t>
            </a:r>
            <a:endParaRPr/>
          </a:p>
          <a:p>
            <a:pPr indent="-228600" lvl="0" marL="228600" rtl="0" algn="l">
              <a:spcBef>
                <a:spcPts val="2000"/>
              </a:spcBef>
              <a:spcAft>
                <a:spcPts val="0"/>
              </a:spcAft>
              <a:buSzPts val="1500"/>
              <a:buChar char="■"/>
            </a:pPr>
            <a:r>
              <a:rPr lang="it-IT"/>
              <a:t>Constituant immédiat du SV; il est régi par le verbe.</a:t>
            </a:r>
            <a:endParaRPr/>
          </a:p>
          <a:p>
            <a:pPr indent="-228600" lvl="0" marL="228600" rtl="0" algn="l">
              <a:spcBef>
                <a:spcPts val="2000"/>
              </a:spcBef>
              <a:spcAft>
                <a:spcPts val="0"/>
              </a:spcAft>
              <a:buSzPts val="1500"/>
              <a:buChar char="■"/>
            </a:pPr>
            <a:r>
              <a:rPr lang="it-IT"/>
              <a:t>La fonction CO peut être occupée par:</a:t>
            </a:r>
            <a:endParaRPr/>
          </a:p>
          <a:p>
            <a:pPr indent="-228600" lvl="1" marL="457200" rtl="0" algn="l">
              <a:spcBef>
                <a:spcPts val="600"/>
              </a:spcBef>
              <a:spcAft>
                <a:spcPts val="0"/>
              </a:spcAft>
              <a:buSzPts val="1350"/>
              <a:buChar char="■"/>
            </a:pPr>
            <a:r>
              <a:rPr lang="it-IT"/>
              <a:t>Un SN  : Il connaît bien </a:t>
            </a:r>
            <a:r>
              <a:rPr lang="it-IT" u="sng"/>
              <a:t>la musique clas</a:t>
            </a:r>
            <a:r>
              <a:rPr lang="it-IT"/>
              <a:t>sique.</a:t>
            </a:r>
            <a:endParaRPr/>
          </a:p>
          <a:p>
            <a:pPr indent="-228600" lvl="1" marL="457200" rtl="0" algn="l">
              <a:spcBef>
                <a:spcPts val="600"/>
              </a:spcBef>
              <a:spcAft>
                <a:spcPts val="0"/>
              </a:spcAft>
              <a:buSzPts val="1350"/>
              <a:buChar char="■"/>
            </a:pPr>
            <a:r>
              <a:rPr lang="it-IT"/>
              <a:t>Un SP : Marie parle toujours </a:t>
            </a:r>
            <a:r>
              <a:rPr lang="it-IT" u="sng"/>
              <a:t>de ses problèmes</a:t>
            </a:r>
            <a:r>
              <a:rPr lang="it-IT"/>
              <a:t>.</a:t>
            </a:r>
            <a:endParaRPr/>
          </a:p>
          <a:p>
            <a:pPr indent="-228600" lvl="1" marL="457200" rtl="0" algn="l">
              <a:spcBef>
                <a:spcPts val="600"/>
              </a:spcBef>
              <a:spcAft>
                <a:spcPts val="0"/>
              </a:spcAft>
              <a:buSzPts val="1350"/>
              <a:buChar char="■"/>
            </a:pPr>
            <a:r>
              <a:rPr lang="it-IT"/>
              <a:t>Un pronom : Je ne </a:t>
            </a:r>
            <a:r>
              <a:rPr lang="it-IT" u="sng"/>
              <a:t>la</a:t>
            </a:r>
            <a:r>
              <a:rPr lang="it-IT"/>
              <a:t> connais pas.</a:t>
            </a:r>
            <a:endParaRPr/>
          </a:p>
          <a:p>
            <a:pPr indent="-228600" lvl="1" marL="457200" rtl="0" algn="l">
              <a:spcBef>
                <a:spcPts val="600"/>
              </a:spcBef>
              <a:spcAft>
                <a:spcPts val="0"/>
              </a:spcAft>
              <a:buSzPts val="1350"/>
              <a:buChar char="■"/>
            </a:pPr>
            <a:r>
              <a:rPr lang="it-IT"/>
              <a:t>Un verbe infinitif : J’adore </a:t>
            </a:r>
            <a:r>
              <a:rPr lang="it-IT" u="sng"/>
              <a:t>manger</a:t>
            </a:r>
            <a:r>
              <a:rPr lang="it-IT"/>
              <a:t>!</a:t>
            </a:r>
            <a:endParaRPr/>
          </a:p>
          <a:p>
            <a:pPr indent="-228600" lvl="1" marL="457200" rtl="0" algn="l">
              <a:spcBef>
                <a:spcPts val="600"/>
              </a:spcBef>
              <a:spcAft>
                <a:spcPts val="0"/>
              </a:spcAft>
              <a:buSzPts val="1350"/>
              <a:buChar char="■"/>
            </a:pPr>
            <a:r>
              <a:rPr lang="it-IT"/>
              <a:t>Une complétive introduite par “que”: Il veut </a:t>
            </a:r>
            <a:r>
              <a:rPr lang="it-IT" u="sng"/>
              <a:t>que Paul parte.</a:t>
            </a:r>
            <a:endParaRPr/>
          </a:p>
          <a:p>
            <a:pPr indent="-228600" lvl="1" marL="457200" rtl="0" algn="l">
              <a:spcBef>
                <a:spcPts val="600"/>
              </a:spcBef>
              <a:spcAft>
                <a:spcPts val="0"/>
              </a:spcAft>
              <a:buSzPts val="1350"/>
              <a:buChar char="■"/>
            </a:pPr>
            <a:r>
              <a:rPr lang="it-IT"/>
              <a:t>Une interrogative indirecte: Je me demande </a:t>
            </a:r>
            <a:r>
              <a:rPr lang="it-IT" u="sng"/>
              <a:t>s’il est là.</a:t>
            </a:r>
            <a:endParaRPr u="sng"/>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18"/>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 complément d’objet direct</a:t>
            </a:r>
            <a:br>
              <a:rPr lang="it-IT"/>
            </a:br>
            <a:r>
              <a:rPr lang="it-IT"/>
              <a:t>(caractéristiques générales)</a:t>
            </a:r>
            <a:endParaRPr/>
          </a:p>
        </p:txBody>
      </p:sp>
      <p:sp>
        <p:nvSpPr>
          <p:cNvPr id="314" name="Google Shape;314;p18"/>
          <p:cNvSpPr txBox="1"/>
          <p:nvPr>
            <p:ph idx="1" type="body"/>
          </p:nvPr>
        </p:nvSpPr>
        <p:spPr>
          <a:xfrm>
            <a:off x="497540" y="2447365"/>
            <a:ext cx="4308140" cy="4321251"/>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350"/>
              <a:buNone/>
            </a:pPr>
            <a:r>
              <a:rPr lang="it-IT"/>
              <a:t>Le SN complément fait partie de la valence du verbe (essentiel)</a:t>
            </a:r>
            <a:endParaRPr/>
          </a:p>
          <a:p>
            <a:pPr indent="-228600" lvl="0" marL="228600" rtl="0" algn="l">
              <a:spcBef>
                <a:spcPts val="2000"/>
              </a:spcBef>
              <a:spcAft>
                <a:spcPts val="0"/>
              </a:spcAft>
              <a:buSzPts val="1350"/>
              <a:buChar char="■"/>
            </a:pPr>
            <a:r>
              <a:rPr lang="it-IT"/>
              <a:t>Il n’est pas supprimable</a:t>
            </a:r>
            <a:endParaRPr/>
          </a:p>
          <a:p>
            <a:pPr indent="-228600" lvl="0" marL="228600" rtl="0" algn="l">
              <a:spcBef>
                <a:spcPts val="2000"/>
              </a:spcBef>
              <a:spcAft>
                <a:spcPts val="0"/>
              </a:spcAft>
              <a:buSzPts val="1350"/>
              <a:buChar char="■"/>
            </a:pPr>
            <a:r>
              <a:rPr lang="it-IT"/>
              <a:t>Il peut être remplacé par </a:t>
            </a:r>
            <a:r>
              <a:rPr i="1" lang="it-IT"/>
              <a:t>le, la, les, en</a:t>
            </a:r>
            <a:r>
              <a:rPr lang="it-IT"/>
              <a:t> ou</a:t>
            </a:r>
            <a:r>
              <a:rPr i="1" lang="it-IT"/>
              <a:t> quelquechose/quelqu’un</a:t>
            </a:r>
            <a:endParaRPr i="1"/>
          </a:p>
          <a:p>
            <a:pPr indent="-228600" lvl="0" marL="228600" rtl="0" algn="l">
              <a:spcBef>
                <a:spcPts val="2000"/>
              </a:spcBef>
              <a:spcAft>
                <a:spcPts val="0"/>
              </a:spcAft>
              <a:buSzPts val="1350"/>
              <a:buChar char="■"/>
            </a:pPr>
            <a:r>
              <a:rPr lang="it-IT"/>
              <a:t>Clivage: c’est….que</a:t>
            </a:r>
            <a:endParaRPr/>
          </a:p>
          <a:p>
            <a:pPr indent="-228600" lvl="0" marL="228600" rtl="0" algn="l">
              <a:spcBef>
                <a:spcPts val="2000"/>
              </a:spcBef>
              <a:spcAft>
                <a:spcPts val="0"/>
              </a:spcAft>
              <a:buSzPts val="1350"/>
              <a:buChar char="■"/>
            </a:pPr>
            <a:r>
              <a:rPr lang="it-IT"/>
              <a:t>Non déplaçable en tête de phrase;</a:t>
            </a:r>
            <a:endParaRPr/>
          </a:p>
          <a:p>
            <a:pPr indent="-228600" lvl="0" marL="228600" rtl="0" algn="l">
              <a:spcBef>
                <a:spcPts val="2000"/>
              </a:spcBef>
              <a:spcAft>
                <a:spcPts val="0"/>
              </a:spcAft>
              <a:buSzPts val="1350"/>
              <a:buChar char="■"/>
            </a:pPr>
            <a:r>
              <a:rPr lang="it-IT"/>
              <a:t>Admet le passif</a:t>
            </a:r>
            <a:endParaRPr/>
          </a:p>
          <a:p>
            <a:pPr indent="-142875" lvl="0" marL="228600" rtl="0" algn="l">
              <a:spcBef>
                <a:spcPts val="2000"/>
              </a:spcBef>
              <a:spcAft>
                <a:spcPts val="0"/>
              </a:spcAft>
              <a:buSzPts val="1350"/>
              <a:buNone/>
            </a:pPr>
            <a:r>
              <a:t/>
            </a:r>
            <a:endParaRPr/>
          </a:p>
          <a:p>
            <a:pPr indent="0" lvl="0" marL="0" rtl="0" algn="l">
              <a:spcBef>
                <a:spcPts val="2000"/>
              </a:spcBef>
              <a:spcAft>
                <a:spcPts val="0"/>
              </a:spcAft>
              <a:buSzPts val="1350"/>
              <a:buNone/>
            </a:pPr>
            <a:r>
              <a:t/>
            </a:r>
            <a:endParaRPr/>
          </a:p>
        </p:txBody>
      </p:sp>
      <p:sp>
        <p:nvSpPr>
          <p:cNvPr id="315" name="Google Shape;315;p18"/>
          <p:cNvSpPr txBox="1"/>
          <p:nvPr>
            <p:ph idx="2" type="body"/>
          </p:nvPr>
        </p:nvSpPr>
        <p:spPr>
          <a:xfrm>
            <a:off x="4805680" y="2447366"/>
            <a:ext cx="3718560" cy="4321250"/>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SzPct val="75000"/>
              <a:buNone/>
            </a:pPr>
            <a:r>
              <a:rPr lang="it-IT" sz="1700"/>
              <a:t>(Lilou) (retire son déguisement).</a:t>
            </a:r>
            <a:endParaRPr/>
          </a:p>
          <a:p>
            <a:pPr indent="0" lvl="0" marL="0" rtl="0" algn="l">
              <a:spcBef>
                <a:spcPts val="2000"/>
              </a:spcBef>
              <a:spcAft>
                <a:spcPts val="0"/>
              </a:spcAft>
              <a:buSzPct val="75000"/>
              <a:buNone/>
            </a:pPr>
            <a:r>
              <a:t/>
            </a:r>
            <a:endParaRPr sz="1700"/>
          </a:p>
          <a:p>
            <a:pPr indent="-228600" lvl="0" marL="228600" rtl="0" algn="l">
              <a:spcBef>
                <a:spcPts val="2000"/>
              </a:spcBef>
              <a:spcAft>
                <a:spcPts val="0"/>
              </a:spcAft>
              <a:buSzPct val="75000"/>
              <a:buChar char="■"/>
            </a:pPr>
            <a:r>
              <a:rPr lang="it-IT"/>
              <a:t>*Lilou retire</a:t>
            </a:r>
            <a:endParaRPr/>
          </a:p>
          <a:p>
            <a:pPr indent="-228600" lvl="0" marL="228600" rtl="0" algn="l">
              <a:spcBef>
                <a:spcPts val="2000"/>
              </a:spcBef>
              <a:spcAft>
                <a:spcPts val="0"/>
              </a:spcAft>
              <a:buSzPct val="75000"/>
              <a:buChar char="■"/>
            </a:pPr>
            <a:r>
              <a:rPr lang="it-IT"/>
              <a:t>Lilou le retire.</a:t>
            </a:r>
            <a:endParaRPr/>
          </a:p>
          <a:p>
            <a:pPr indent="-155733" lvl="0" marL="228600" rtl="0" algn="l">
              <a:spcBef>
                <a:spcPts val="2000"/>
              </a:spcBef>
              <a:spcAft>
                <a:spcPts val="0"/>
              </a:spcAft>
              <a:buSzPct val="75000"/>
              <a:buNone/>
            </a:pPr>
            <a:r>
              <a:t/>
            </a:r>
            <a:endParaRPr i="1"/>
          </a:p>
          <a:p>
            <a:pPr indent="-228600" lvl="0" marL="228600" rtl="0" algn="l">
              <a:spcBef>
                <a:spcPts val="2000"/>
              </a:spcBef>
              <a:spcAft>
                <a:spcPts val="0"/>
              </a:spcAft>
              <a:buSzPct val="75000"/>
              <a:buChar char="■"/>
            </a:pPr>
            <a:r>
              <a:rPr i="1" lang="it-IT"/>
              <a:t>C’est</a:t>
            </a:r>
            <a:r>
              <a:rPr lang="it-IT"/>
              <a:t> son déguisement </a:t>
            </a:r>
            <a:r>
              <a:rPr i="1" lang="it-IT"/>
              <a:t>que</a:t>
            </a:r>
            <a:r>
              <a:rPr lang="it-IT"/>
              <a:t> Lilou retire.</a:t>
            </a:r>
            <a:endParaRPr/>
          </a:p>
          <a:p>
            <a:pPr indent="-228600" lvl="0" marL="228600" rtl="0" algn="l">
              <a:spcBef>
                <a:spcPts val="2000"/>
              </a:spcBef>
              <a:spcAft>
                <a:spcPts val="0"/>
              </a:spcAft>
              <a:buSzPct val="75000"/>
              <a:buChar char="■"/>
            </a:pPr>
            <a:r>
              <a:rPr lang="it-IT"/>
              <a:t>*Le déguisement retire Lilou.</a:t>
            </a:r>
            <a:endParaRPr/>
          </a:p>
          <a:p>
            <a:pPr indent="-228600" lvl="1" marL="457200" rtl="0" algn="l">
              <a:spcBef>
                <a:spcPts val="600"/>
              </a:spcBef>
              <a:spcAft>
                <a:spcPts val="0"/>
              </a:spcAft>
              <a:buSzPct val="75000"/>
              <a:buChar char="■"/>
            </a:pPr>
            <a:r>
              <a:rPr lang="it-IT"/>
              <a:t>*Lilou le déguisement retire.</a:t>
            </a:r>
            <a:endParaRPr/>
          </a:p>
          <a:p>
            <a:pPr indent="-228600" lvl="0" marL="228600" rtl="0" algn="l">
              <a:spcBef>
                <a:spcPts val="2000"/>
              </a:spcBef>
              <a:spcAft>
                <a:spcPts val="0"/>
              </a:spcAft>
              <a:buSzPct val="75000"/>
              <a:buChar char="■"/>
            </a:pPr>
            <a:r>
              <a:rPr lang="it-IT"/>
              <a:t>Le déguisement est retiré par Lilou.</a:t>
            </a:r>
            <a:endParaRPr/>
          </a:p>
          <a:p>
            <a:pPr indent="-159781" lvl="1" marL="457200" rtl="0" algn="l">
              <a:spcBef>
                <a:spcPts val="600"/>
              </a:spcBef>
              <a:spcAft>
                <a:spcPts val="0"/>
              </a:spcAft>
              <a:buSzPct val="75000"/>
              <a:buNone/>
            </a:pPr>
            <a:r>
              <a:t/>
            </a:r>
            <a:endParaRPr sz="1700"/>
          </a:p>
        </p:txBody>
      </p:sp>
      <p:sp>
        <p:nvSpPr>
          <p:cNvPr id="316" name="Google Shape;316;p18"/>
          <p:cNvSpPr txBox="1"/>
          <p:nvPr>
            <p:ph idx="3" type="body"/>
          </p:nvPr>
        </p:nvSpPr>
        <p:spPr>
          <a:xfrm>
            <a:off x="497541" y="2070847"/>
            <a:ext cx="3657600" cy="322729"/>
          </a:xfrm>
          <a:prstGeom prst="rect">
            <a:avLst/>
          </a:prstGeom>
          <a:solidFill>
            <a:schemeClr val="accent3"/>
          </a:solidFill>
          <a:ln>
            <a:noFill/>
          </a:ln>
        </p:spPr>
        <p:txBody>
          <a:bodyPr anchorCtr="0" anchor="ctr" bIns="0" lIns="91425" spcFirstLastPara="1" rIns="91425" wrap="square" tIns="0">
            <a:noAutofit/>
          </a:bodyPr>
          <a:lstStyle/>
          <a:p>
            <a:pPr indent="0" lvl="0" marL="0" rtl="0" algn="ctr">
              <a:spcBef>
                <a:spcPts val="0"/>
              </a:spcBef>
              <a:spcAft>
                <a:spcPts val="0"/>
              </a:spcAft>
              <a:buSzPts val="1350"/>
              <a:buNone/>
            </a:pPr>
            <a:r>
              <a:t/>
            </a:r>
            <a:endParaRPr/>
          </a:p>
        </p:txBody>
      </p:sp>
      <p:sp>
        <p:nvSpPr>
          <p:cNvPr id="317" name="Google Shape;317;p18"/>
          <p:cNvSpPr txBox="1"/>
          <p:nvPr>
            <p:ph idx="4" type="body"/>
          </p:nvPr>
        </p:nvSpPr>
        <p:spPr>
          <a:xfrm>
            <a:off x="4399878" y="2070847"/>
            <a:ext cx="3657600" cy="322729"/>
          </a:xfrm>
          <a:prstGeom prst="rect">
            <a:avLst/>
          </a:prstGeom>
          <a:solidFill>
            <a:srgbClr val="A2A2C1"/>
          </a:solidFill>
          <a:ln>
            <a:noFill/>
          </a:ln>
        </p:spPr>
        <p:txBody>
          <a:bodyPr anchorCtr="0" anchor="ctr" bIns="0" lIns="91425" spcFirstLastPara="1" rIns="91425" wrap="square" tIns="0">
            <a:noAutofit/>
          </a:bodyPr>
          <a:lstStyle/>
          <a:p>
            <a:pPr indent="0" lvl="0" marL="0" rtl="0" algn="ctr">
              <a:spcBef>
                <a:spcPts val="0"/>
              </a:spcBef>
              <a:spcAft>
                <a:spcPts val="0"/>
              </a:spcAft>
              <a:buSzPts val="135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19"/>
          <p:cNvSpPr txBox="1"/>
          <p:nvPr>
            <p:ph type="title"/>
          </p:nvPr>
        </p:nvSpPr>
        <p:spPr>
          <a:xfrm>
            <a:off x="271254" y="484094"/>
            <a:ext cx="7783534"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Caractéristiques du COI  </a:t>
            </a:r>
            <a:br>
              <a:rPr lang="it-IT"/>
            </a:br>
            <a:r>
              <a:rPr lang="it-IT"/>
              <a:t>SP complément de verbe</a:t>
            </a:r>
            <a:endParaRPr/>
          </a:p>
        </p:txBody>
      </p:sp>
      <p:sp>
        <p:nvSpPr>
          <p:cNvPr id="323" name="Google Shape;323;p19"/>
          <p:cNvSpPr txBox="1"/>
          <p:nvPr>
            <p:ph idx="1" type="body"/>
          </p:nvPr>
        </p:nvSpPr>
        <p:spPr>
          <a:xfrm>
            <a:off x="498474" y="1981200"/>
            <a:ext cx="7556313" cy="4144963"/>
          </a:xfrm>
          <a:prstGeom prst="rect">
            <a:avLst/>
          </a:prstGeom>
          <a:noFill/>
          <a:ln>
            <a:noFill/>
          </a:ln>
        </p:spPr>
        <p:txBody>
          <a:bodyPr anchorCtr="0" anchor="ctr" bIns="45700" lIns="91425" spcFirstLastPara="1" rIns="91425" wrap="square" tIns="45700">
            <a:normAutofit/>
          </a:bodyPr>
          <a:lstStyle/>
          <a:p>
            <a:pPr indent="-228600" lvl="0" marL="228600" rtl="0" algn="l">
              <a:spcBef>
                <a:spcPts val="0"/>
              </a:spcBef>
              <a:spcAft>
                <a:spcPts val="0"/>
              </a:spcAft>
              <a:buSzPts val="1500"/>
              <a:buChar char="■"/>
            </a:pPr>
            <a:r>
              <a:rPr lang="it-IT"/>
              <a:t>Mêmes caractéristiques que le COD mais</a:t>
            </a:r>
            <a:endParaRPr/>
          </a:p>
          <a:p>
            <a:pPr indent="-228600" lvl="1" marL="457200" rtl="0" algn="l">
              <a:spcBef>
                <a:spcPts val="600"/>
              </a:spcBef>
              <a:spcAft>
                <a:spcPts val="0"/>
              </a:spcAft>
              <a:buSzPts val="1350"/>
              <a:buChar char="■"/>
            </a:pPr>
            <a:r>
              <a:rPr lang="it-IT"/>
              <a:t>Pronoms </a:t>
            </a:r>
            <a:r>
              <a:rPr i="1" lang="it-IT"/>
              <a:t>lui, leur; en, y</a:t>
            </a:r>
            <a:endParaRPr/>
          </a:p>
          <a:p>
            <a:pPr indent="-228600" lvl="1" marL="457200" rtl="0" algn="l">
              <a:spcBef>
                <a:spcPts val="600"/>
              </a:spcBef>
              <a:spcAft>
                <a:spcPts val="0"/>
              </a:spcAft>
              <a:buSzPts val="1350"/>
              <a:buChar char="■"/>
            </a:pPr>
            <a:r>
              <a:rPr lang="it-IT"/>
              <a:t>Pas de passivation</a:t>
            </a:r>
            <a:endParaRPr/>
          </a:p>
          <a:p>
            <a:pPr indent="-142875" lvl="1" marL="457200" rtl="0" algn="l">
              <a:spcBef>
                <a:spcPts val="600"/>
              </a:spcBef>
              <a:spcAft>
                <a:spcPts val="0"/>
              </a:spcAft>
              <a:buSzPts val="1350"/>
              <a:buNone/>
            </a:pPr>
            <a:r>
              <a:t/>
            </a:r>
            <a:endParaRPr/>
          </a:p>
          <a:p>
            <a:pPr indent="-142875" lvl="1" marL="457200" rtl="0" algn="l">
              <a:spcBef>
                <a:spcPts val="600"/>
              </a:spcBef>
              <a:spcAft>
                <a:spcPts val="0"/>
              </a:spcAft>
              <a:buSzPts val="1350"/>
              <a:buNone/>
            </a:pPr>
            <a:r>
              <a:t/>
            </a:r>
            <a:endParaRPr/>
          </a:p>
          <a:p>
            <a:pPr indent="-228600" lvl="2" marL="685800" rtl="0" algn="ctr">
              <a:spcBef>
                <a:spcPts val="600"/>
              </a:spcBef>
              <a:spcAft>
                <a:spcPts val="0"/>
              </a:spcAft>
              <a:buSzPts val="1350"/>
              <a:buChar char="■"/>
            </a:pPr>
            <a:r>
              <a:rPr lang="it-IT"/>
              <a:t>L’immeuble appartient à sa famille.</a:t>
            </a:r>
            <a:endParaRPr/>
          </a:p>
          <a:p>
            <a:pPr indent="-228600" lvl="2" marL="685800" rtl="0" algn="l">
              <a:spcBef>
                <a:spcPts val="600"/>
              </a:spcBef>
              <a:spcAft>
                <a:spcPts val="0"/>
              </a:spcAft>
              <a:buSzPts val="1350"/>
              <a:buChar char="■"/>
            </a:pPr>
            <a:r>
              <a:rPr lang="it-IT"/>
              <a:t>Complément essentiel : *L’immeuble appartient.</a:t>
            </a:r>
            <a:endParaRPr/>
          </a:p>
          <a:p>
            <a:pPr indent="-228600" lvl="2" marL="685800" rtl="0" algn="l">
              <a:spcBef>
                <a:spcPts val="600"/>
              </a:spcBef>
              <a:spcAft>
                <a:spcPts val="0"/>
              </a:spcAft>
              <a:buSzPts val="1350"/>
              <a:buChar char="■"/>
            </a:pPr>
            <a:r>
              <a:rPr lang="it-IT"/>
              <a:t>Pronominalisation: L’immeuble </a:t>
            </a:r>
            <a:r>
              <a:rPr i="1" lang="it-IT"/>
              <a:t>lui</a:t>
            </a:r>
            <a:r>
              <a:rPr lang="it-IT"/>
              <a:t> appartient/ L’immeuble appartient </a:t>
            </a:r>
            <a:r>
              <a:rPr i="1" lang="it-IT"/>
              <a:t>à qq’un</a:t>
            </a:r>
            <a:endParaRPr i="1"/>
          </a:p>
          <a:p>
            <a:pPr indent="-228600" lvl="2" marL="685800" rtl="0" algn="l">
              <a:spcBef>
                <a:spcPts val="600"/>
              </a:spcBef>
              <a:spcAft>
                <a:spcPts val="0"/>
              </a:spcAft>
              <a:buSzPts val="1350"/>
              <a:buChar char="■"/>
            </a:pPr>
            <a:r>
              <a:rPr lang="it-IT"/>
              <a:t>Difficilement déplaçable :*à sa famille l’immeuble appartient.</a:t>
            </a:r>
            <a:endParaRPr/>
          </a:p>
          <a:p>
            <a:pPr indent="-228600" lvl="2" marL="685800" rtl="0" algn="l">
              <a:spcBef>
                <a:spcPts val="600"/>
              </a:spcBef>
              <a:spcAft>
                <a:spcPts val="0"/>
              </a:spcAft>
              <a:buSzPts val="1350"/>
              <a:buChar char="■"/>
            </a:pPr>
            <a:r>
              <a:rPr lang="it-IT"/>
              <a:t>Extraction: </a:t>
            </a:r>
            <a:r>
              <a:rPr i="1" lang="it-IT"/>
              <a:t>C’est</a:t>
            </a:r>
            <a:r>
              <a:rPr lang="it-IT"/>
              <a:t> à sa famille </a:t>
            </a:r>
            <a:r>
              <a:rPr i="1" lang="it-IT"/>
              <a:t>que</a:t>
            </a:r>
            <a:r>
              <a:rPr lang="it-IT"/>
              <a:t> l’immeuble appartient.</a:t>
            </a:r>
            <a:endParaRPr/>
          </a:p>
          <a:p>
            <a:pPr indent="-142875" lvl="2" marL="685800" rtl="0" algn="l">
              <a:spcBef>
                <a:spcPts val="600"/>
              </a:spcBef>
              <a:spcAft>
                <a:spcPts val="0"/>
              </a:spcAft>
              <a:buSzPts val="135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sp>
        <p:nvSpPr>
          <p:cNvPr id="217" name="Google Shape;217;p2"/>
          <p:cNvSpPr txBox="1"/>
          <p:nvPr>
            <p:ph idx="1" type="body"/>
          </p:nvPr>
        </p:nvSpPr>
        <p:spPr>
          <a:xfrm>
            <a:off x="498474" y="1981200"/>
            <a:ext cx="7556313" cy="4144963"/>
          </a:xfrm>
          <a:prstGeom prst="rect">
            <a:avLst/>
          </a:prstGeom>
          <a:noFill/>
          <a:ln>
            <a:noFill/>
          </a:ln>
        </p:spPr>
        <p:txBody>
          <a:bodyPr anchorCtr="0" anchor="ctr" bIns="45700" lIns="91425" spcFirstLastPara="1" rIns="91425" wrap="square" tIns="45700">
            <a:normAutofit/>
          </a:bodyPr>
          <a:lstStyle/>
          <a:p>
            <a:pPr indent="-228600" lvl="0" marL="228600" rtl="0" algn="l">
              <a:spcBef>
                <a:spcPts val="0"/>
              </a:spcBef>
              <a:spcAft>
                <a:spcPts val="0"/>
              </a:spcAft>
              <a:buSzPts val="1500"/>
              <a:buChar char="■"/>
            </a:pPr>
            <a:r>
              <a:rPr lang="it-IT"/>
              <a:t>Le syntagme verbal : constituant immédiat obligatoire de P &gt; non supprimable</a:t>
            </a:r>
            <a:endParaRPr/>
          </a:p>
          <a:p>
            <a:pPr indent="-228600" lvl="0" marL="228600" rtl="0" algn="l">
              <a:spcBef>
                <a:spcPts val="2000"/>
              </a:spcBef>
              <a:spcAft>
                <a:spcPts val="0"/>
              </a:spcAft>
              <a:buSzPts val="1500"/>
              <a:buChar char="■"/>
            </a:pPr>
            <a:r>
              <a:rPr lang="it-IT"/>
              <a:t>Tête du syntagme : le verbe </a:t>
            </a:r>
            <a:endParaRPr/>
          </a:p>
          <a:p>
            <a:pPr indent="-228600" lvl="0" marL="228600" rtl="0" algn="l">
              <a:spcBef>
                <a:spcPts val="2000"/>
              </a:spcBef>
              <a:spcAft>
                <a:spcPts val="0"/>
              </a:spcAft>
              <a:buSzPts val="1500"/>
              <a:buChar char="■"/>
            </a:pPr>
            <a:r>
              <a:rPr lang="it-IT"/>
              <a:t>Le verbe peut recevoir différentes expansions : les compléments du verbe (obligatoires) et des modifieurs (adverbes, SP)</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20"/>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Quelques verbes transitifs indirects (+SP)</a:t>
            </a:r>
            <a:endParaRPr/>
          </a:p>
        </p:txBody>
      </p:sp>
      <p:sp>
        <p:nvSpPr>
          <p:cNvPr id="329" name="Google Shape;329;p20"/>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Dépendre de - Se moquer de - Manquer de – Rêver de – Rire de - S’apercevoir de – S’emparer de – S’excuser de – Se méfier de – S’occuper de – Se plaindre de – Se servir de – Se souvenir de – Appartenir à – Echapper à – Jouer à – Mourir de – Obéir à – Participer à - Penser à – Plaire à Profiter de – Réfléchir à – Renoncer à – Répondre à – Résister à – Ressembler à – S’attendre à – Se confier à – Se douter de – Servir à – S’habituer à – S’intéresser à – Songer à – S’opposer à – Téléphoner à - Tenir à – Jouer avec – Courir après – Voter pour – Considérer comme</a:t>
            </a:r>
            <a:endParaRPr/>
          </a:p>
          <a:p>
            <a:pPr indent="-133350" lvl="0" marL="228600" rtl="0" algn="l">
              <a:spcBef>
                <a:spcPts val="2000"/>
              </a:spcBef>
              <a:spcAft>
                <a:spcPts val="0"/>
              </a:spcAft>
              <a:buSzPts val="15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335" name="Google Shape;335;p21"/>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Le pronom </a:t>
            </a:r>
            <a:r>
              <a:rPr i="1" lang="it-IT"/>
              <a:t>en </a:t>
            </a:r>
            <a:r>
              <a:rPr lang="it-IT"/>
              <a:t>peut remplacer aussi bien un cod qu’un coi; comment les distinguer? Avec quelle manipulation?</a:t>
            </a:r>
            <a:endParaRPr/>
          </a:p>
          <a:p>
            <a:pPr indent="0" lvl="0" marL="0" rtl="0" algn="l">
              <a:spcBef>
                <a:spcPts val="2000"/>
              </a:spcBef>
              <a:spcAft>
                <a:spcPts val="0"/>
              </a:spcAft>
              <a:buSzPts val="1500"/>
              <a:buNone/>
            </a:pPr>
            <a:r>
              <a:t/>
            </a:r>
            <a:endParaRPr/>
          </a:p>
          <a:p>
            <a:pPr indent="-228600" lvl="1" marL="457200" rtl="0" algn="l">
              <a:spcBef>
                <a:spcPts val="600"/>
              </a:spcBef>
              <a:spcAft>
                <a:spcPts val="0"/>
              </a:spcAft>
              <a:buSzPts val="1800"/>
              <a:buChar char="■"/>
            </a:pPr>
            <a:r>
              <a:rPr lang="it-IT" sz="2400"/>
              <a:t>A. Grand-mère fait de la confiture.</a:t>
            </a:r>
            <a:endParaRPr/>
          </a:p>
          <a:p>
            <a:pPr indent="-228600" lvl="1" marL="457200" rtl="0" algn="l">
              <a:spcBef>
                <a:spcPts val="600"/>
              </a:spcBef>
              <a:spcAft>
                <a:spcPts val="0"/>
              </a:spcAft>
              <a:buSzPts val="1800"/>
              <a:buChar char="■"/>
            </a:pPr>
            <a:r>
              <a:rPr lang="it-IT" sz="2400"/>
              <a:t>B. Max a connu des échecs.</a:t>
            </a:r>
            <a:endParaRPr/>
          </a:p>
          <a:p>
            <a:pPr indent="-228600" lvl="1" marL="457200" rtl="0" algn="l">
              <a:spcBef>
                <a:spcPts val="600"/>
              </a:spcBef>
              <a:spcAft>
                <a:spcPts val="0"/>
              </a:spcAft>
              <a:buSzPts val="1800"/>
              <a:buChar char="■"/>
            </a:pPr>
            <a:r>
              <a:rPr lang="it-IT" sz="2400"/>
              <a:t>C. Grand-mère parle de sa confiture.</a:t>
            </a:r>
            <a:endParaRPr/>
          </a:p>
          <a:p>
            <a:pPr indent="-228600" lvl="1" marL="457200" rtl="0" algn="l">
              <a:spcBef>
                <a:spcPts val="600"/>
              </a:spcBef>
              <a:spcAft>
                <a:spcPts val="0"/>
              </a:spcAft>
              <a:buSzPts val="1800"/>
              <a:buChar char="■"/>
            </a:pPr>
            <a:r>
              <a:rPr lang="it-IT" sz="2400"/>
              <a:t>D. Max se plaint des voisins.</a:t>
            </a:r>
            <a:endParaRPr/>
          </a:p>
          <a:p>
            <a:pPr indent="0" lvl="0" marL="0" rtl="0" algn="r">
              <a:spcBef>
                <a:spcPts val="2000"/>
              </a:spcBef>
              <a:spcAft>
                <a:spcPts val="0"/>
              </a:spcAft>
              <a:buClr>
                <a:srgbClr val="663366"/>
              </a:buClr>
              <a:buSzPts val="900"/>
              <a:buNone/>
            </a:pPr>
            <a:r>
              <a:rPr lang="it-IT" sz="1200">
                <a:solidFill>
                  <a:srgbClr val="595959"/>
                </a:solidFill>
              </a:rPr>
              <a:t>D’après D. Leeman</a:t>
            </a:r>
            <a:endParaRPr sz="1200">
              <a:solidFill>
                <a:srgbClr val="595959"/>
              </a:solidFill>
            </a:endParaRPr>
          </a:p>
          <a:p>
            <a:pPr indent="-114300" lvl="1" marL="457200" rtl="0" algn="l">
              <a:spcBef>
                <a:spcPts val="600"/>
              </a:spcBef>
              <a:spcAft>
                <a:spcPts val="0"/>
              </a:spcAft>
              <a:buSzPts val="1800"/>
              <a:buNone/>
            </a:pPr>
            <a:r>
              <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22"/>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prépositions introduisant un COI</a:t>
            </a:r>
            <a:endParaRPr/>
          </a:p>
        </p:txBody>
      </p:sp>
      <p:sp>
        <p:nvSpPr>
          <p:cNvPr id="341" name="Google Shape;341;p22"/>
          <p:cNvSpPr txBox="1"/>
          <p:nvPr>
            <p:ph idx="1" type="body"/>
          </p:nvPr>
        </p:nvSpPr>
        <p:spPr>
          <a:xfrm>
            <a:off x="498474" y="1981200"/>
            <a:ext cx="7556313" cy="4310411"/>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spcBef>
                <a:spcPts val="0"/>
              </a:spcBef>
              <a:spcAft>
                <a:spcPts val="0"/>
              </a:spcAft>
              <a:buSzPct val="75000"/>
              <a:buChar char="■"/>
            </a:pPr>
            <a:r>
              <a:rPr lang="it-IT" sz="2600"/>
              <a:t>Très majoritairement : à, de </a:t>
            </a:r>
            <a:endParaRPr/>
          </a:p>
          <a:p>
            <a:pPr indent="-228600" lvl="0" marL="228600" rtl="0" algn="l">
              <a:spcBef>
                <a:spcPts val="2000"/>
              </a:spcBef>
              <a:spcAft>
                <a:spcPts val="0"/>
              </a:spcAft>
              <a:buSzPct val="75000"/>
              <a:buChar char="■"/>
            </a:pPr>
            <a:r>
              <a:rPr lang="it-IT" sz="2600"/>
              <a:t>Mais on peut trouver aussi d’autres prépositions:</a:t>
            </a:r>
            <a:endParaRPr/>
          </a:p>
          <a:p>
            <a:pPr indent="-228600" lvl="1" marL="457200" rtl="0" algn="l">
              <a:spcBef>
                <a:spcPts val="600"/>
              </a:spcBef>
              <a:spcAft>
                <a:spcPts val="0"/>
              </a:spcAft>
              <a:buSzPct val="75000"/>
              <a:buChar char="■"/>
            </a:pPr>
            <a:r>
              <a:rPr lang="it-IT" sz="2400"/>
              <a:t>Avec: </a:t>
            </a:r>
            <a:r>
              <a:rPr i="1" lang="it-IT" sz="2400"/>
              <a:t>danser avec sa femme; Luc se marie avec Claire</a:t>
            </a:r>
            <a:endParaRPr/>
          </a:p>
          <a:p>
            <a:pPr indent="-228600" lvl="1" marL="457200" rtl="0" algn="l">
              <a:spcBef>
                <a:spcPts val="600"/>
              </a:spcBef>
              <a:spcAft>
                <a:spcPts val="0"/>
              </a:spcAft>
              <a:buSzPct val="75000"/>
              <a:buChar char="■"/>
            </a:pPr>
            <a:r>
              <a:rPr lang="it-IT" sz="2400"/>
              <a:t>Après: </a:t>
            </a:r>
            <a:r>
              <a:rPr i="1" lang="it-IT" sz="2400"/>
              <a:t>courir après les moutons</a:t>
            </a:r>
            <a:endParaRPr i="1" sz="2400"/>
          </a:p>
          <a:p>
            <a:pPr indent="-228600" lvl="1" marL="457200" rtl="0" algn="l">
              <a:spcBef>
                <a:spcPts val="600"/>
              </a:spcBef>
              <a:spcAft>
                <a:spcPts val="0"/>
              </a:spcAft>
              <a:buSzPct val="75000"/>
              <a:buChar char="■"/>
            </a:pPr>
            <a:r>
              <a:rPr lang="it-IT" sz="2400"/>
              <a:t>Contre: </a:t>
            </a:r>
            <a:r>
              <a:rPr i="1" lang="it-IT" sz="2400"/>
              <a:t>lutter contre l’injustice</a:t>
            </a:r>
            <a:endParaRPr i="1" sz="2400"/>
          </a:p>
          <a:p>
            <a:pPr indent="-228600" lvl="1" marL="457200" rtl="0" algn="l">
              <a:spcBef>
                <a:spcPts val="600"/>
              </a:spcBef>
              <a:spcAft>
                <a:spcPts val="0"/>
              </a:spcAft>
              <a:buSzPct val="75000"/>
              <a:buChar char="■"/>
            </a:pPr>
            <a:r>
              <a:rPr lang="it-IT" sz="2400"/>
              <a:t>Pour </a:t>
            </a:r>
            <a:r>
              <a:rPr i="1" lang="it-IT" sz="2400"/>
              <a:t>: compter pour quelqu’un</a:t>
            </a:r>
            <a:endParaRPr i="1" sz="2400"/>
          </a:p>
          <a:p>
            <a:pPr indent="-228600" lvl="1" marL="457200" rtl="0" algn="l">
              <a:spcBef>
                <a:spcPts val="600"/>
              </a:spcBef>
              <a:spcAft>
                <a:spcPts val="0"/>
              </a:spcAft>
              <a:buSzPct val="75000"/>
              <a:buChar char="■"/>
            </a:pPr>
            <a:r>
              <a:rPr lang="it-IT" sz="2400"/>
              <a:t>Sur: </a:t>
            </a:r>
            <a:r>
              <a:rPr i="1" lang="it-IT" sz="2400"/>
              <a:t>tomber</a:t>
            </a:r>
            <a:r>
              <a:rPr lang="it-IT" sz="2400"/>
              <a:t> </a:t>
            </a:r>
            <a:r>
              <a:rPr i="1" lang="it-IT" sz="2400"/>
              <a:t>sur un ami</a:t>
            </a:r>
            <a:endParaRPr/>
          </a:p>
          <a:p>
            <a:pPr indent="-228600" lvl="0" marL="228600" rtl="0" algn="l">
              <a:spcBef>
                <a:spcPts val="2000"/>
              </a:spcBef>
              <a:spcAft>
                <a:spcPts val="0"/>
              </a:spcAft>
              <a:buSzPct val="75000"/>
              <a:buChar char="■"/>
            </a:pPr>
            <a:r>
              <a:rPr lang="it-IT" sz="2600"/>
              <a:t>Les COI introduits par d’autres prépositions que </a:t>
            </a:r>
            <a:r>
              <a:rPr i="1" lang="it-IT" sz="2600"/>
              <a:t>à, de (sur)</a:t>
            </a:r>
            <a:r>
              <a:rPr lang="it-IT" sz="2600"/>
              <a:t> ne sont pas tous pronominalisables</a:t>
            </a:r>
            <a:endParaRPr sz="2600"/>
          </a:p>
          <a:p>
            <a:pPr indent="-228600" lvl="0" marL="228600" rtl="0" algn="l">
              <a:spcBef>
                <a:spcPts val="2000"/>
              </a:spcBef>
              <a:spcAft>
                <a:spcPts val="0"/>
              </a:spcAft>
              <a:buSzPct val="75000"/>
              <a:buChar char="■"/>
            </a:pPr>
            <a:r>
              <a:rPr lang="it-IT"/>
              <a:t>&gt; forte ressemblance avec d’autres SP introduisant d’autres compléments</a:t>
            </a:r>
            <a:endParaRPr/>
          </a:p>
          <a:p>
            <a:pPr indent="0" lvl="0" marL="0" rtl="0" algn="l">
              <a:spcBef>
                <a:spcPts val="2000"/>
              </a:spcBef>
              <a:spcAft>
                <a:spcPts val="0"/>
              </a:spcAft>
              <a:buSzPct val="75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23"/>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Rockwell"/>
              <a:buNone/>
            </a:pPr>
            <a:r>
              <a:rPr lang="it-IT"/>
              <a:t>Verbes à deux compléments COD + COI-COS(complément d’objet second)</a:t>
            </a:r>
            <a:endParaRPr/>
          </a:p>
        </p:txBody>
      </p:sp>
      <p:sp>
        <p:nvSpPr>
          <p:cNvPr id="347" name="Google Shape;347;p23"/>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N1 </a:t>
            </a:r>
            <a:r>
              <a:rPr i="1" lang="it-IT"/>
              <a:t>à </a:t>
            </a:r>
            <a:r>
              <a:rPr lang="it-IT"/>
              <a:t>N2 : donner, offrir, confier, prêter, envoyer, laisser, permettre, montrer, dire, demander, indiquer, rendre, enlever, pardonner, identifier…</a:t>
            </a:r>
            <a:endParaRPr/>
          </a:p>
          <a:p>
            <a:pPr indent="-228600" lvl="0" marL="228600" rtl="0" algn="l">
              <a:spcBef>
                <a:spcPts val="2000"/>
              </a:spcBef>
              <a:spcAft>
                <a:spcPts val="0"/>
              </a:spcAft>
              <a:buSzPts val="1500"/>
              <a:buChar char="■"/>
            </a:pPr>
            <a:r>
              <a:rPr lang="it-IT"/>
              <a:t>N1 </a:t>
            </a:r>
            <a:r>
              <a:rPr i="1" lang="it-IT"/>
              <a:t>de </a:t>
            </a:r>
            <a:r>
              <a:rPr lang="it-IT"/>
              <a:t>N2:  recevoir, priver, libérer, détourner, remplir…</a:t>
            </a:r>
            <a:endParaRPr/>
          </a:p>
          <a:p>
            <a:pPr indent="-228600" lvl="0" marL="228600" rtl="0" algn="l">
              <a:spcBef>
                <a:spcPts val="2000"/>
              </a:spcBef>
              <a:spcAft>
                <a:spcPts val="0"/>
              </a:spcAft>
              <a:buSzPts val="1500"/>
              <a:buChar char="■"/>
            </a:pPr>
            <a:r>
              <a:rPr lang="it-IT"/>
              <a:t>N1 –Prep- N2: remplacer A par B; échanger A contre B; jeter, placer, mettre, poser A dans/sur/contre B etc.</a:t>
            </a:r>
            <a:endParaRPr/>
          </a:p>
          <a:p>
            <a:pPr indent="-228600" lvl="0" marL="228600" rtl="0" algn="l">
              <a:spcBef>
                <a:spcPts val="2000"/>
              </a:spcBef>
              <a:spcAft>
                <a:spcPts val="0"/>
              </a:spcAft>
              <a:buSzPts val="1500"/>
              <a:buChar char="■"/>
            </a:pPr>
            <a:r>
              <a:rPr lang="it-IT"/>
              <a:t>Ordre courant: COD-COI</a:t>
            </a:r>
            <a:endParaRPr/>
          </a:p>
          <a:p>
            <a:pPr indent="-228600" lvl="0" marL="228600" rtl="0" algn="l">
              <a:spcBef>
                <a:spcPts val="2000"/>
              </a:spcBef>
              <a:spcAft>
                <a:spcPts val="0"/>
              </a:spcAft>
              <a:buSzPts val="1500"/>
              <a:buChar char="■"/>
            </a:pPr>
            <a:r>
              <a:rPr lang="it-IT"/>
              <a:t>COS: bénéficiaire, destinataire du procès verbal</a:t>
            </a:r>
            <a:endParaRPr/>
          </a:p>
          <a:p>
            <a:pPr indent="-133350" lvl="0" marL="228600" rtl="0" algn="l">
              <a:spcBef>
                <a:spcPts val="2000"/>
              </a:spcBef>
              <a:spcAft>
                <a:spcPts val="0"/>
              </a:spcAft>
              <a:buSzPts val="15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24"/>
          <p:cNvSpPr txBox="1"/>
          <p:nvPr>
            <p:ph type="title"/>
          </p:nvPr>
        </p:nvSpPr>
        <p:spPr>
          <a:xfrm>
            <a:off x="2286000" y="3124200"/>
            <a:ext cx="5638800" cy="1362075"/>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3200"/>
              <a:buFont typeface="Rockwell"/>
              <a:buNone/>
            </a:pPr>
            <a:r>
              <a:rPr lang="it-IT"/>
              <a:t>Les autres compléments essentiels du verbes</a:t>
            </a:r>
            <a:endParaRPr/>
          </a:p>
        </p:txBody>
      </p:sp>
      <p:sp>
        <p:nvSpPr>
          <p:cNvPr id="353" name="Google Shape;353;p24"/>
          <p:cNvSpPr txBox="1"/>
          <p:nvPr>
            <p:ph idx="1" type="body"/>
          </p:nvPr>
        </p:nvSpPr>
        <p:spPr>
          <a:xfrm>
            <a:off x="2286000" y="4495800"/>
            <a:ext cx="5638800" cy="1500187"/>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050"/>
              <a:buNone/>
            </a:pPr>
            <a:r>
              <a:rPr lang="it-IT"/>
              <a:t>Compléments de mesure</a:t>
            </a:r>
            <a:endParaRPr/>
          </a:p>
          <a:p>
            <a:pPr indent="0" lvl="0" marL="0" rtl="0" algn="l">
              <a:spcBef>
                <a:spcPts val="300"/>
              </a:spcBef>
              <a:spcAft>
                <a:spcPts val="0"/>
              </a:spcAft>
              <a:buSzPts val="1050"/>
              <a:buNone/>
            </a:pPr>
            <a:r>
              <a:rPr lang="it-IT"/>
              <a:t>Compléments adverbiaux</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25"/>
          <p:cNvSpPr txBox="1"/>
          <p:nvPr>
            <p:ph type="title"/>
          </p:nvPr>
        </p:nvSpPr>
        <p:spPr>
          <a:xfrm>
            <a:off x="498474" y="619713"/>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autres compléments essentiels du verbe</a:t>
            </a:r>
            <a:endParaRPr/>
          </a:p>
        </p:txBody>
      </p:sp>
      <p:sp>
        <p:nvSpPr>
          <p:cNvPr id="360" name="Google Shape;360;p25"/>
          <p:cNvSpPr txBox="1"/>
          <p:nvPr>
            <p:ph idx="1" type="body"/>
          </p:nvPr>
        </p:nvSpPr>
        <p:spPr>
          <a:xfrm>
            <a:off x="498474" y="1981200"/>
            <a:ext cx="7556313" cy="4244939"/>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SzPct val="75000"/>
              <a:buNone/>
            </a:pPr>
            <a:r>
              <a:rPr lang="it-IT"/>
              <a:t>(Attribut : du sujet et du COD voir cours “L’adjectif et le syntagme adjectival”)</a:t>
            </a:r>
            <a:endParaRPr/>
          </a:p>
          <a:p>
            <a:pPr indent="-221456" lvl="0" marL="228600" rtl="0" algn="l">
              <a:spcBef>
                <a:spcPts val="2000"/>
              </a:spcBef>
              <a:spcAft>
                <a:spcPts val="0"/>
              </a:spcAft>
              <a:buSzPct val="75000"/>
              <a:buChar char="■"/>
            </a:pPr>
            <a:r>
              <a:rPr lang="it-IT"/>
              <a:t>Compléments “adverbiaux” essentiels : de lieu, de temps, de mesure</a:t>
            </a:r>
            <a:endParaRPr/>
          </a:p>
          <a:p>
            <a:pPr indent="-221456" lvl="0" marL="228600" rtl="0" algn="l">
              <a:spcBef>
                <a:spcPts val="2000"/>
              </a:spcBef>
              <a:spcAft>
                <a:spcPts val="0"/>
              </a:spcAft>
              <a:buSzPct val="75000"/>
              <a:buChar char="■"/>
            </a:pPr>
            <a:r>
              <a:rPr lang="it-IT"/>
              <a:t>Les compléments “locatifs”</a:t>
            </a:r>
            <a:endParaRPr/>
          </a:p>
          <a:p>
            <a:pPr indent="-222170" lvl="1" marL="457200" rtl="0" algn="l">
              <a:spcBef>
                <a:spcPts val="600"/>
              </a:spcBef>
              <a:spcAft>
                <a:spcPts val="0"/>
              </a:spcAft>
              <a:buSzPct val="75000"/>
              <a:buChar char="■"/>
            </a:pPr>
            <a:r>
              <a:rPr lang="it-IT"/>
              <a:t>Mes parents habitent </a:t>
            </a:r>
            <a:r>
              <a:rPr lang="it-IT" u="sng"/>
              <a:t>au Mexique</a:t>
            </a:r>
            <a:r>
              <a:rPr lang="it-IT"/>
              <a:t>/là-bas&gt;y</a:t>
            </a:r>
            <a:endParaRPr/>
          </a:p>
          <a:p>
            <a:pPr indent="-222170" lvl="2" marL="685800" rtl="0" algn="l">
              <a:spcBef>
                <a:spcPts val="600"/>
              </a:spcBef>
              <a:spcAft>
                <a:spcPts val="0"/>
              </a:spcAft>
              <a:buSzPct val="75000"/>
              <a:buChar char="■"/>
            </a:pPr>
            <a:r>
              <a:rPr lang="it-IT"/>
              <a:t>*Mes parents habitent</a:t>
            </a:r>
            <a:endParaRPr/>
          </a:p>
          <a:p>
            <a:pPr indent="-222170" lvl="1" marL="457200" rtl="0" algn="l">
              <a:spcBef>
                <a:spcPts val="600"/>
              </a:spcBef>
              <a:spcAft>
                <a:spcPts val="0"/>
              </a:spcAft>
              <a:buSzPct val="75000"/>
              <a:buChar char="■"/>
            </a:pPr>
            <a:r>
              <a:rPr lang="it-IT"/>
              <a:t>Il se rend </a:t>
            </a:r>
            <a:r>
              <a:rPr lang="it-IT" u="sng"/>
              <a:t>à l’usine</a:t>
            </a:r>
            <a:r>
              <a:rPr lang="it-IT"/>
              <a:t>/là-bas &gt; y</a:t>
            </a:r>
            <a:endParaRPr/>
          </a:p>
          <a:p>
            <a:pPr indent="-222170" lvl="1" marL="457200" rtl="0" algn="l">
              <a:spcBef>
                <a:spcPts val="600"/>
              </a:spcBef>
              <a:spcAft>
                <a:spcPts val="0"/>
              </a:spcAft>
              <a:buSzPct val="75000"/>
              <a:buChar char="■"/>
            </a:pPr>
            <a:r>
              <a:rPr lang="it-IT"/>
              <a:t>Le train passe à Amiens /par Amiens &gt; là-bas &gt; y</a:t>
            </a:r>
            <a:endParaRPr/>
          </a:p>
          <a:p>
            <a:pPr indent="-222170" lvl="1" marL="457200" rtl="0" algn="l">
              <a:spcBef>
                <a:spcPts val="600"/>
              </a:spcBef>
              <a:spcAft>
                <a:spcPts val="0"/>
              </a:spcAft>
              <a:buSzPct val="75000"/>
              <a:buChar char="■"/>
            </a:pPr>
            <a:r>
              <a:rPr lang="it-IT"/>
              <a:t>Je reviens de l’Université &gt; là &gt; en</a:t>
            </a:r>
            <a:endParaRPr/>
          </a:p>
          <a:p>
            <a:pPr indent="-222170" lvl="1" marL="457200" rtl="0" algn="l">
              <a:spcBef>
                <a:spcPts val="600"/>
              </a:spcBef>
              <a:spcAft>
                <a:spcPts val="0"/>
              </a:spcAft>
              <a:buSzPct val="75000"/>
              <a:buChar char="■"/>
            </a:pPr>
            <a:r>
              <a:rPr lang="it-IT"/>
              <a:t>Marie va à l’Université.</a:t>
            </a:r>
            <a:endParaRPr/>
          </a:p>
          <a:p>
            <a:pPr indent="-221456" lvl="0" marL="228600" rtl="0" algn="l">
              <a:spcBef>
                <a:spcPts val="2000"/>
              </a:spcBef>
              <a:spcAft>
                <a:spcPts val="0"/>
              </a:spcAft>
              <a:buSzPct val="75000"/>
              <a:buChar char="■"/>
            </a:pPr>
            <a:r>
              <a:rPr lang="it-IT"/>
              <a:t>Non suprimables</a:t>
            </a:r>
            <a:endParaRPr/>
          </a:p>
          <a:p>
            <a:pPr indent="-221456" lvl="0" marL="228600" rtl="0" algn="l">
              <a:spcBef>
                <a:spcPts val="2000"/>
              </a:spcBef>
              <a:spcAft>
                <a:spcPts val="0"/>
              </a:spcAft>
              <a:buSzPct val="75000"/>
              <a:buChar char="■"/>
            </a:pPr>
            <a:r>
              <a:rPr lang="it-IT"/>
              <a:t>Pronominalisable par y ( ou </a:t>
            </a:r>
            <a:r>
              <a:rPr i="1" lang="it-IT"/>
              <a:t>en </a:t>
            </a:r>
            <a:r>
              <a:rPr lang="it-IT"/>
              <a:t> pour la provenance)</a:t>
            </a:r>
            <a:endParaRPr/>
          </a:p>
          <a:p>
            <a:pPr indent="-221456" lvl="0" marL="228600" rtl="0" algn="l">
              <a:spcBef>
                <a:spcPts val="2000"/>
              </a:spcBef>
              <a:spcAft>
                <a:spcPts val="0"/>
              </a:spcAft>
              <a:buSzPct val="75000"/>
              <a:buChar char="■"/>
            </a:pPr>
            <a:r>
              <a:rPr lang="it-IT"/>
              <a:t>Pas de forme passive</a:t>
            </a:r>
            <a:endParaRPr/>
          </a:p>
          <a:p>
            <a:pPr indent="-154781" lvl="0" marL="228600" rtl="0" algn="l">
              <a:spcBef>
                <a:spcPts val="2000"/>
              </a:spcBef>
              <a:spcAft>
                <a:spcPts val="0"/>
              </a:spcAft>
              <a:buSzPct val="750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26"/>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compléments de mesure</a:t>
            </a:r>
            <a:endParaRPr/>
          </a:p>
        </p:txBody>
      </p:sp>
      <p:sp>
        <p:nvSpPr>
          <p:cNvPr id="366" name="Google Shape;366;p26"/>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1" marL="457200" rtl="0" algn="l">
              <a:spcBef>
                <a:spcPts val="0"/>
              </a:spcBef>
              <a:spcAft>
                <a:spcPts val="0"/>
              </a:spcAft>
              <a:buSzPts val="1350"/>
              <a:buChar char="■"/>
            </a:pPr>
            <a:r>
              <a:rPr lang="it-IT"/>
              <a:t>Ce sac coûte </a:t>
            </a:r>
            <a:r>
              <a:rPr lang="it-IT" u="sng"/>
              <a:t>cher/ 20 euros/une somme astronomique</a:t>
            </a:r>
            <a:r>
              <a:rPr lang="it-IT"/>
              <a:t>.</a:t>
            </a:r>
            <a:endParaRPr/>
          </a:p>
          <a:p>
            <a:pPr indent="-228600" lvl="1" marL="457200" rtl="0" algn="l">
              <a:spcBef>
                <a:spcPts val="600"/>
              </a:spcBef>
              <a:spcAft>
                <a:spcPts val="0"/>
              </a:spcAft>
              <a:buSzPts val="1350"/>
              <a:buChar char="■"/>
            </a:pPr>
            <a:r>
              <a:rPr lang="it-IT"/>
              <a:t>Jean mesure </a:t>
            </a:r>
            <a:r>
              <a:rPr lang="it-IT" u="sng"/>
              <a:t>1,90 </a:t>
            </a:r>
            <a:r>
              <a:rPr lang="it-IT"/>
              <a:t>m et pèse </a:t>
            </a:r>
            <a:r>
              <a:rPr lang="it-IT" u="sng"/>
              <a:t>90 kilos</a:t>
            </a:r>
            <a:r>
              <a:rPr lang="it-IT"/>
              <a:t>.</a:t>
            </a:r>
            <a:endParaRPr/>
          </a:p>
          <a:p>
            <a:pPr indent="-228600" lvl="1" marL="457200" rtl="0" algn="l">
              <a:spcBef>
                <a:spcPts val="600"/>
              </a:spcBef>
              <a:spcAft>
                <a:spcPts val="0"/>
              </a:spcAft>
              <a:buSzPts val="1350"/>
              <a:buChar char="■"/>
            </a:pPr>
            <a:r>
              <a:rPr lang="it-IT"/>
              <a:t>Le film dure </a:t>
            </a:r>
            <a:r>
              <a:rPr lang="it-IT" u="sng"/>
              <a:t>deux heures</a:t>
            </a:r>
            <a:r>
              <a:rPr lang="it-IT"/>
              <a:t>.</a:t>
            </a:r>
            <a:endParaRPr/>
          </a:p>
          <a:p>
            <a:pPr indent="-228600" lvl="1" marL="457200" rtl="0" algn="l">
              <a:spcBef>
                <a:spcPts val="600"/>
              </a:spcBef>
              <a:spcAft>
                <a:spcPts val="0"/>
              </a:spcAft>
              <a:buSzPts val="1350"/>
              <a:buChar char="■"/>
            </a:pPr>
            <a:r>
              <a:rPr lang="it-IT"/>
              <a:t>La rédaction de mon mémoire m’a pris </a:t>
            </a:r>
            <a:r>
              <a:rPr lang="it-IT" u="sng"/>
              <a:t>trois mois</a:t>
            </a:r>
            <a:r>
              <a:rPr lang="it-IT"/>
              <a:t>.</a:t>
            </a:r>
            <a:endParaRPr/>
          </a:p>
          <a:p>
            <a:pPr indent="-228600" lvl="0" marL="228600" rtl="0" algn="l">
              <a:spcBef>
                <a:spcPts val="2000"/>
              </a:spcBef>
              <a:spcAft>
                <a:spcPts val="0"/>
              </a:spcAft>
              <a:buSzPts val="1500"/>
              <a:buChar char="■"/>
            </a:pPr>
            <a:r>
              <a:rPr lang="it-IT"/>
              <a:t>Double/triple complémentation :</a:t>
            </a:r>
            <a:endParaRPr/>
          </a:p>
          <a:p>
            <a:pPr indent="-228600" lvl="1" marL="457200" rtl="0" algn="l">
              <a:spcBef>
                <a:spcPts val="600"/>
              </a:spcBef>
              <a:spcAft>
                <a:spcPts val="0"/>
              </a:spcAft>
              <a:buSzPts val="1350"/>
              <a:buChar char="■"/>
            </a:pPr>
            <a:r>
              <a:rPr lang="it-IT"/>
              <a:t>J’ai acheté mon appartement 200 000 euros et je </a:t>
            </a:r>
            <a:r>
              <a:rPr i="1" lang="it-IT"/>
              <a:t>l’</a:t>
            </a:r>
            <a:r>
              <a:rPr lang="it-IT"/>
              <a:t>ai revendu </a:t>
            </a:r>
            <a:r>
              <a:rPr i="1" lang="it-IT"/>
              <a:t>300 000 euro</a:t>
            </a:r>
            <a:r>
              <a:rPr lang="it-IT"/>
              <a:t> </a:t>
            </a:r>
            <a:r>
              <a:rPr i="1" lang="it-IT"/>
              <a:t>à un américain</a:t>
            </a:r>
            <a:r>
              <a:rPr lang="it-IT"/>
              <a:t>.</a:t>
            </a:r>
            <a:endParaRPr/>
          </a:p>
          <a:p>
            <a:pPr indent="-228600" lvl="0" marL="228600" rtl="0" algn="l">
              <a:spcBef>
                <a:spcPts val="2000"/>
              </a:spcBef>
              <a:spcAft>
                <a:spcPts val="0"/>
              </a:spcAft>
              <a:buSzPts val="1500"/>
              <a:buChar char="■"/>
            </a:pPr>
            <a:r>
              <a:rPr lang="it-IT"/>
              <a:t>Compléments d’objet interne</a:t>
            </a:r>
            <a:endParaRPr/>
          </a:p>
          <a:p>
            <a:pPr indent="-228600" lvl="1" marL="457200" rtl="0" algn="l">
              <a:spcBef>
                <a:spcPts val="600"/>
              </a:spcBef>
              <a:spcAft>
                <a:spcPts val="0"/>
              </a:spcAft>
              <a:buSzPts val="1350"/>
              <a:buChar char="■"/>
            </a:pPr>
            <a:r>
              <a:rPr lang="it-IT"/>
              <a:t>Vivre sa vie, s’aimer d’amour tendre</a:t>
            </a:r>
            <a:endParaRPr/>
          </a:p>
          <a:p>
            <a:pPr indent="-228600" lvl="0" marL="228600" rtl="0" algn="l">
              <a:spcBef>
                <a:spcPts val="2000"/>
              </a:spcBef>
              <a:spcAft>
                <a:spcPts val="0"/>
              </a:spcAft>
              <a:buSzPts val="1500"/>
              <a:buChar char="■"/>
            </a:pPr>
            <a:r>
              <a:rPr lang="it-IT"/>
              <a:t>Non pronominalisables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27"/>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 : formez des phrases correspondant aux arbres suivants</a:t>
            </a:r>
            <a:endParaRPr/>
          </a:p>
        </p:txBody>
      </p:sp>
      <p:pic>
        <p:nvPicPr>
          <p:cNvPr id="372" name="Google Shape;372;p27"/>
          <p:cNvPicPr preferRelativeResize="0"/>
          <p:nvPr>
            <p:ph idx="1" type="body"/>
          </p:nvPr>
        </p:nvPicPr>
        <p:blipFill rotWithShape="1">
          <a:blip r:embed="rId3">
            <a:alphaModFix/>
          </a:blip>
          <a:srcRect b="0" l="-24529" r="-7840" t="0"/>
          <a:stretch/>
        </p:blipFill>
        <p:spPr>
          <a:xfrm>
            <a:off x="498475" y="2194560"/>
            <a:ext cx="7556500" cy="3931603"/>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28"/>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pic>
        <p:nvPicPr>
          <p:cNvPr id="378" name="Google Shape;378;p28"/>
          <p:cNvPicPr preferRelativeResize="0"/>
          <p:nvPr>
            <p:ph idx="1" type="body"/>
          </p:nvPr>
        </p:nvPicPr>
        <p:blipFill rotWithShape="1">
          <a:blip r:embed="rId3">
            <a:alphaModFix/>
          </a:blip>
          <a:srcRect b="0" l="-3714" r="-1773" t="0"/>
          <a:stretch/>
        </p:blipFill>
        <p:spPr>
          <a:xfrm>
            <a:off x="498475" y="1981200"/>
            <a:ext cx="7556500" cy="4144963"/>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29"/>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pic>
        <p:nvPicPr>
          <p:cNvPr id="385" name="Google Shape;385;p29"/>
          <p:cNvPicPr preferRelativeResize="0"/>
          <p:nvPr>
            <p:ph idx="1" type="body"/>
          </p:nvPr>
        </p:nvPicPr>
        <p:blipFill rotWithShape="1">
          <a:blip r:embed="rId3">
            <a:alphaModFix/>
          </a:blip>
          <a:srcRect b="0" l="-5134" r="-1265" t="0"/>
          <a:stretch/>
        </p:blipFill>
        <p:spPr>
          <a:xfrm>
            <a:off x="498474" y="1981200"/>
            <a:ext cx="7556313" cy="414496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La catégorie du verbe</a:t>
            </a:r>
            <a:endParaRPr/>
          </a:p>
        </p:txBody>
      </p:sp>
      <p:sp>
        <p:nvSpPr>
          <p:cNvPr id="223" name="Google Shape;223;p3"/>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Morphologiquement variable : nombre, personne, temps, mode</a:t>
            </a:r>
            <a:endParaRPr/>
          </a:p>
          <a:p>
            <a:pPr indent="-228600" lvl="1" marL="457200" rtl="0" algn="l">
              <a:spcBef>
                <a:spcPts val="600"/>
              </a:spcBef>
              <a:spcAft>
                <a:spcPts val="0"/>
              </a:spcAft>
              <a:buSzPts val="1350"/>
              <a:buChar char="■"/>
            </a:pPr>
            <a:r>
              <a:rPr lang="it-IT"/>
              <a:t>Radical : porte le sens lexical du verbe; </a:t>
            </a:r>
            <a:endParaRPr/>
          </a:p>
          <a:p>
            <a:pPr indent="-228600" lvl="1" marL="457200" rtl="0" algn="l">
              <a:spcBef>
                <a:spcPts val="600"/>
              </a:spcBef>
              <a:spcAft>
                <a:spcPts val="0"/>
              </a:spcAft>
              <a:buSzPts val="1350"/>
              <a:buChar char="■"/>
            </a:pPr>
            <a:r>
              <a:rPr lang="it-IT"/>
              <a:t>Désinences : nombreuses variations selon le mode, le temps, la personne, </a:t>
            </a:r>
            <a:endParaRPr/>
          </a:p>
          <a:p>
            <a:pPr indent="-228600" lvl="1" marL="457200" rtl="0" algn="l">
              <a:spcBef>
                <a:spcPts val="600"/>
              </a:spcBef>
              <a:spcAft>
                <a:spcPts val="0"/>
              </a:spcAft>
              <a:buSzPts val="1350"/>
              <a:buChar char="■"/>
            </a:pPr>
            <a:r>
              <a:rPr lang="it-IT"/>
              <a:t>Formes simples/formes composées</a:t>
            </a:r>
            <a:endParaRPr/>
          </a:p>
          <a:p>
            <a:pPr indent="-228600" lvl="1" marL="457200" rtl="0" algn="l">
              <a:spcBef>
                <a:spcPts val="600"/>
              </a:spcBef>
              <a:spcAft>
                <a:spcPts val="0"/>
              </a:spcAft>
              <a:buSzPts val="1350"/>
              <a:buChar char="■"/>
            </a:pPr>
            <a:r>
              <a:rPr lang="it-IT"/>
              <a:t>Aspect: perfectif/imperfectif; accompli/inaccompli; itératif</a:t>
            </a:r>
            <a:endParaRPr/>
          </a:p>
          <a:p>
            <a:pPr indent="-228600" lvl="0" marL="228600" rtl="0" algn="l">
              <a:spcBef>
                <a:spcPts val="2000"/>
              </a:spcBef>
              <a:spcAft>
                <a:spcPts val="0"/>
              </a:spcAft>
              <a:buSzPts val="1500"/>
              <a:buChar char="■"/>
            </a:pPr>
            <a:r>
              <a:rPr lang="it-IT"/>
              <a:t> Terme central/pivot de la phrase</a:t>
            </a:r>
            <a:endParaRPr/>
          </a:p>
          <a:p>
            <a:pPr indent="-228600" lvl="0" marL="228600" rtl="0" algn="l">
              <a:spcBef>
                <a:spcPts val="2000"/>
              </a:spcBef>
              <a:spcAft>
                <a:spcPts val="0"/>
              </a:spcAft>
              <a:buSzPts val="1500"/>
              <a:buChar char="■"/>
            </a:pPr>
            <a:r>
              <a:rPr lang="it-IT"/>
              <a:t>Seul à admettre les pronoms clitiques (je, tu, elle, le…) et la négation. (Groupe Auxiliaire)</a:t>
            </a:r>
            <a:endParaRPr/>
          </a:p>
          <a:p>
            <a:pPr indent="-133350" lvl="0" marL="228600" rtl="0" algn="l">
              <a:spcBef>
                <a:spcPts val="2000"/>
              </a:spcBef>
              <a:spcAft>
                <a:spcPts val="0"/>
              </a:spcAft>
              <a:buSzPts val="15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30"/>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pic>
        <p:nvPicPr>
          <p:cNvPr descr="arbre_attribut cod.png" id="392" name="Google Shape;392;p30"/>
          <p:cNvPicPr preferRelativeResize="0"/>
          <p:nvPr>
            <p:ph idx="1" type="body"/>
          </p:nvPr>
        </p:nvPicPr>
        <p:blipFill rotWithShape="1">
          <a:blip r:embed="rId3">
            <a:alphaModFix/>
          </a:blip>
          <a:srcRect b="0" l="2586" r="2587" t="0"/>
          <a:stretch/>
        </p:blipFill>
        <p:spPr>
          <a:xfrm>
            <a:off x="498474" y="1981200"/>
            <a:ext cx="7556313" cy="4144963"/>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31"/>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pic>
        <p:nvPicPr>
          <p:cNvPr descr="arbre_COS_SP.png" id="398" name="Google Shape;398;p31"/>
          <p:cNvPicPr preferRelativeResize="0"/>
          <p:nvPr>
            <p:ph idx="1" type="body"/>
          </p:nvPr>
        </p:nvPicPr>
        <p:blipFill rotWithShape="1">
          <a:blip r:embed="rId3">
            <a:alphaModFix/>
          </a:blip>
          <a:srcRect b="-36528" l="0" r="0" t="-36529"/>
          <a:stretch/>
        </p:blipFill>
        <p:spPr>
          <a:xfrm>
            <a:off x="498475" y="1981200"/>
            <a:ext cx="7556500" cy="4144963"/>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32"/>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Constitutant essentiel/constituant facultatif </a:t>
            </a:r>
            <a:endParaRPr/>
          </a:p>
        </p:txBody>
      </p:sp>
      <p:sp>
        <p:nvSpPr>
          <p:cNvPr id="404" name="Google Shape;404;p32"/>
          <p:cNvSpPr txBox="1"/>
          <p:nvPr>
            <p:ph idx="1" type="body"/>
          </p:nvPr>
        </p:nvSpPr>
        <p:spPr>
          <a:xfrm>
            <a:off x="498474" y="1981200"/>
            <a:ext cx="8132303" cy="4553164"/>
          </a:xfrm>
          <a:prstGeom prst="rect">
            <a:avLst/>
          </a:prstGeom>
          <a:noFill/>
          <a:ln>
            <a:noFill/>
          </a:ln>
        </p:spPr>
        <p:txBody>
          <a:bodyPr anchorCtr="0" anchor="t" bIns="45700" lIns="91425" spcFirstLastPara="1" rIns="91425" wrap="square" tIns="45700">
            <a:normAutofit lnSpcReduction="10000"/>
          </a:bodyPr>
          <a:lstStyle/>
          <a:p>
            <a:pPr indent="-228600" lvl="0" marL="228600" rtl="0" algn="l">
              <a:spcBef>
                <a:spcPts val="0"/>
              </a:spcBef>
              <a:spcAft>
                <a:spcPts val="0"/>
              </a:spcAft>
              <a:buSzPts val="1200"/>
              <a:buChar char="■"/>
            </a:pPr>
            <a:r>
              <a:rPr lang="it-IT" sz="1600"/>
              <a:t>On distingue aussi complément de verbe/ complément de phrase (ou complément circonstanciel ou encore syntagme adjoint)</a:t>
            </a:r>
            <a:endParaRPr sz="1600"/>
          </a:p>
          <a:p>
            <a:pPr indent="-228600" lvl="0" marL="228600" rtl="0" algn="l">
              <a:spcBef>
                <a:spcPts val="2000"/>
              </a:spcBef>
              <a:spcAft>
                <a:spcPts val="0"/>
              </a:spcAft>
              <a:buSzPts val="1200"/>
              <a:buChar char="■"/>
            </a:pPr>
            <a:r>
              <a:rPr lang="it-IT" sz="1600"/>
              <a:t>Constituant qui n’est  pas un argument du verbe, qui est un “circonstant”</a:t>
            </a:r>
            <a:endParaRPr/>
          </a:p>
          <a:p>
            <a:pPr indent="-228600" lvl="0" marL="228600" rtl="0" algn="l">
              <a:spcBef>
                <a:spcPts val="2000"/>
              </a:spcBef>
              <a:spcAft>
                <a:spcPts val="0"/>
              </a:spcAft>
              <a:buSzPts val="1200"/>
              <a:buChar char="■"/>
            </a:pPr>
            <a:r>
              <a:rPr lang="it-IT" sz="1600"/>
              <a:t>Les compléments essentiels ne peuvent pas être supprimés</a:t>
            </a:r>
            <a:endParaRPr sz="1600"/>
          </a:p>
          <a:p>
            <a:pPr indent="-228600" lvl="1" marL="457200" rtl="0" algn="l">
              <a:spcBef>
                <a:spcPts val="600"/>
              </a:spcBef>
              <a:spcAft>
                <a:spcPts val="0"/>
              </a:spcAft>
              <a:buSzPts val="1050"/>
              <a:buChar char="■"/>
            </a:pPr>
            <a:r>
              <a:rPr lang="it-IT" sz="1400"/>
              <a:t>Elle prend doucement un livre.</a:t>
            </a:r>
            <a:endParaRPr/>
          </a:p>
          <a:p>
            <a:pPr indent="-228600" lvl="1" marL="457200" rtl="0" algn="l">
              <a:spcBef>
                <a:spcPts val="600"/>
              </a:spcBef>
              <a:spcAft>
                <a:spcPts val="0"/>
              </a:spcAft>
              <a:buSzPts val="1050"/>
              <a:buChar char="■"/>
            </a:pPr>
            <a:r>
              <a:rPr lang="it-IT" sz="1400"/>
              <a:t>*Elle prend doucement.</a:t>
            </a:r>
            <a:endParaRPr/>
          </a:p>
          <a:p>
            <a:pPr indent="-228600" lvl="1" marL="457200" rtl="0" algn="l">
              <a:spcBef>
                <a:spcPts val="600"/>
              </a:spcBef>
              <a:spcAft>
                <a:spcPts val="0"/>
              </a:spcAft>
              <a:buSzPts val="1050"/>
              <a:buChar char="■"/>
            </a:pPr>
            <a:r>
              <a:rPr lang="it-IT" sz="1400"/>
              <a:t>Elle prend un livre.</a:t>
            </a:r>
            <a:endParaRPr/>
          </a:p>
          <a:p>
            <a:pPr indent="-228600" lvl="0" marL="228600" rtl="0" algn="l">
              <a:spcBef>
                <a:spcPts val="2000"/>
              </a:spcBef>
              <a:spcAft>
                <a:spcPts val="0"/>
              </a:spcAft>
              <a:buSzPts val="1200"/>
              <a:buChar char="■"/>
            </a:pPr>
            <a:r>
              <a:rPr lang="it-IT" sz="1600"/>
              <a:t>Les complément facultatifs sont supprimables</a:t>
            </a:r>
            <a:endParaRPr sz="1600"/>
          </a:p>
          <a:p>
            <a:pPr indent="-228600" lvl="1" marL="457200" rtl="0" algn="l">
              <a:spcBef>
                <a:spcPts val="600"/>
              </a:spcBef>
              <a:spcAft>
                <a:spcPts val="0"/>
              </a:spcAft>
              <a:buSzPts val="1050"/>
              <a:buChar char="■"/>
            </a:pPr>
            <a:r>
              <a:rPr lang="it-IT" sz="1400"/>
              <a:t>Il se promène à Paris.</a:t>
            </a:r>
            <a:endParaRPr/>
          </a:p>
          <a:p>
            <a:pPr indent="-228600" lvl="1" marL="457200" rtl="0" algn="l">
              <a:spcBef>
                <a:spcPts val="600"/>
              </a:spcBef>
              <a:spcAft>
                <a:spcPts val="0"/>
              </a:spcAft>
              <a:buSzPts val="1050"/>
              <a:buChar char="■"/>
            </a:pPr>
            <a:r>
              <a:rPr lang="it-IT" sz="1400"/>
              <a:t>Il se promène.</a:t>
            </a:r>
            <a:endParaRPr/>
          </a:p>
          <a:p>
            <a:pPr indent="-228600" lvl="0" marL="228600" rtl="0" algn="l">
              <a:spcBef>
                <a:spcPts val="2000"/>
              </a:spcBef>
              <a:spcAft>
                <a:spcPts val="0"/>
              </a:spcAft>
              <a:buSzPts val="1200"/>
              <a:buChar char="■"/>
            </a:pPr>
            <a:r>
              <a:rPr lang="it-IT" sz="1600"/>
              <a:t>Mais</a:t>
            </a:r>
            <a:endParaRPr/>
          </a:p>
          <a:p>
            <a:pPr indent="-228600" lvl="1" marL="457200" rtl="0" algn="l">
              <a:spcBef>
                <a:spcPts val="600"/>
              </a:spcBef>
              <a:spcAft>
                <a:spcPts val="0"/>
              </a:spcAft>
              <a:buSzPts val="1050"/>
              <a:buChar char="■"/>
            </a:pPr>
            <a:r>
              <a:rPr lang="it-IT" sz="1400"/>
              <a:t>Il va à Paris.</a:t>
            </a:r>
            <a:endParaRPr/>
          </a:p>
          <a:p>
            <a:pPr indent="-228600" lvl="1" marL="457200" rtl="0" algn="l">
              <a:spcBef>
                <a:spcPts val="600"/>
              </a:spcBef>
              <a:spcAft>
                <a:spcPts val="0"/>
              </a:spcAft>
              <a:buSzPts val="1050"/>
              <a:buChar char="■"/>
            </a:pPr>
            <a:r>
              <a:rPr lang="it-IT" sz="1400"/>
              <a:t>*Il va.</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33"/>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Adverbe modifieur du verbe</a:t>
            </a:r>
            <a:endParaRPr/>
          </a:p>
        </p:txBody>
      </p:sp>
      <p:sp>
        <p:nvSpPr>
          <p:cNvPr id="410" name="Google Shape;410;p33"/>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spcBef>
                <a:spcPts val="0"/>
              </a:spcBef>
              <a:spcAft>
                <a:spcPts val="0"/>
              </a:spcAft>
              <a:buSzPct val="75000"/>
              <a:buChar char="■"/>
            </a:pPr>
            <a:r>
              <a:rPr lang="it-IT"/>
              <a:t>Fonction adverbiale</a:t>
            </a:r>
            <a:endParaRPr/>
          </a:p>
          <a:p>
            <a:pPr indent="-228600" lvl="1" marL="457200" rtl="0" algn="l">
              <a:spcBef>
                <a:spcPts val="600"/>
              </a:spcBef>
              <a:spcAft>
                <a:spcPts val="0"/>
              </a:spcAft>
              <a:buSzPct val="75000"/>
              <a:buChar char="■"/>
            </a:pPr>
            <a:r>
              <a:rPr lang="it-IT"/>
              <a:t>Max travaille beaucoup.</a:t>
            </a:r>
            <a:endParaRPr/>
          </a:p>
          <a:p>
            <a:pPr indent="-228600" lvl="1" marL="457200" rtl="0" algn="l">
              <a:spcBef>
                <a:spcPts val="600"/>
              </a:spcBef>
              <a:spcAft>
                <a:spcPts val="0"/>
              </a:spcAft>
              <a:buSzPct val="75000"/>
              <a:buChar char="■"/>
            </a:pPr>
            <a:r>
              <a:rPr lang="it-IT"/>
              <a:t>Renoir peint bien les enfants.</a:t>
            </a:r>
            <a:endParaRPr/>
          </a:p>
          <a:p>
            <a:pPr indent="-228600" lvl="1" marL="457200" rtl="0" algn="l">
              <a:spcBef>
                <a:spcPts val="600"/>
              </a:spcBef>
              <a:spcAft>
                <a:spcPts val="0"/>
              </a:spcAft>
              <a:buSzPct val="75000"/>
              <a:buChar char="■"/>
            </a:pPr>
            <a:r>
              <a:rPr lang="it-IT"/>
              <a:t>Tu bois trop!</a:t>
            </a:r>
            <a:endParaRPr/>
          </a:p>
          <a:p>
            <a:pPr indent="-228600" lvl="1" marL="457200" rtl="0" algn="l">
              <a:spcBef>
                <a:spcPts val="600"/>
              </a:spcBef>
              <a:spcAft>
                <a:spcPts val="0"/>
              </a:spcAft>
              <a:buSzPct val="75000"/>
              <a:buChar char="■"/>
            </a:pPr>
            <a:r>
              <a:rPr lang="it-IT"/>
              <a:t>Tu sais pertinemment ce que je veux dire.</a:t>
            </a:r>
            <a:endParaRPr/>
          </a:p>
          <a:p>
            <a:pPr indent="-228600" lvl="0" marL="228600" rtl="0" algn="l">
              <a:spcBef>
                <a:spcPts val="2000"/>
              </a:spcBef>
              <a:spcAft>
                <a:spcPts val="0"/>
              </a:spcAft>
              <a:buSzPct val="75000"/>
              <a:buChar char="■"/>
            </a:pPr>
            <a:r>
              <a:rPr lang="it-IT"/>
              <a:t>Place dans le SV</a:t>
            </a:r>
            <a:endParaRPr/>
          </a:p>
          <a:p>
            <a:pPr indent="-228600" lvl="1" marL="457200" rtl="0" algn="l">
              <a:spcBef>
                <a:spcPts val="600"/>
              </a:spcBef>
              <a:spcAft>
                <a:spcPts val="0"/>
              </a:spcAft>
              <a:buSzPct val="75000"/>
              <a:buChar char="■"/>
            </a:pPr>
            <a:r>
              <a:rPr lang="it-IT"/>
              <a:t>Mobile dans les limites du SV, après le verbe ou après le CO</a:t>
            </a:r>
            <a:endParaRPr/>
          </a:p>
          <a:p>
            <a:pPr indent="-228600" lvl="2" marL="685800" rtl="0" algn="l">
              <a:spcBef>
                <a:spcPts val="600"/>
              </a:spcBef>
              <a:spcAft>
                <a:spcPts val="0"/>
              </a:spcAft>
              <a:buSzPct val="75000"/>
              <a:buChar char="■"/>
            </a:pPr>
            <a:r>
              <a:rPr lang="it-IT"/>
              <a:t>Il relit </a:t>
            </a:r>
            <a:r>
              <a:rPr i="1" lang="it-IT"/>
              <a:t>soigneusement</a:t>
            </a:r>
            <a:r>
              <a:rPr lang="it-IT"/>
              <a:t> sa copie/il relit sa copie </a:t>
            </a:r>
            <a:r>
              <a:rPr i="1" lang="it-IT"/>
              <a:t>soigneusement</a:t>
            </a:r>
            <a:r>
              <a:rPr lang="it-IT"/>
              <a:t>.</a:t>
            </a:r>
            <a:endParaRPr i="1"/>
          </a:p>
          <a:p>
            <a:pPr indent="-228600" lvl="2" marL="685800" rtl="0" algn="l">
              <a:spcBef>
                <a:spcPts val="600"/>
              </a:spcBef>
              <a:spcAft>
                <a:spcPts val="0"/>
              </a:spcAft>
              <a:buSzPct val="75000"/>
              <a:buChar char="■"/>
            </a:pPr>
            <a:r>
              <a:rPr lang="it-IT"/>
              <a:t>Entre l’aux et le pp</a:t>
            </a:r>
            <a:endParaRPr/>
          </a:p>
          <a:p>
            <a:pPr indent="-228600" lvl="3" marL="914400" rtl="0" algn="l">
              <a:spcBef>
                <a:spcPts val="600"/>
              </a:spcBef>
              <a:spcAft>
                <a:spcPts val="0"/>
              </a:spcAft>
              <a:buSzPct val="75000"/>
              <a:buChar char="■"/>
            </a:pPr>
            <a:r>
              <a:rPr lang="it-IT"/>
              <a:t>Il a relu </a:t>
            </a:r>
            <a:r>
              <a:rPr i="1" lang="it-IT"/>
              <a:t>soigneusement</a:t>
            </a:r>
            <a:r>
              <a:rPr lang="it-IT"/>
              <a:t> sa copie/ Il a </a:t>
            </a:r>
            <a:r>
              <a:rPr i="1" lang="it-IT"/>
              <a:t>soigneusement</a:t>
            </a:r>
            <a:r>
              <a:rPr lang="it-IT"/>
              <a:t> relu sa copie</a:t>
            </a:r>
            <a:endParaRPr/>
          </a:p>
          <a:p>
            <a:pPr indent="-228600" lvl="0" marL="228600" rtl="0" algn="l">
              <a:spcBef>
                <a:spcPts val="2000"/>
              </a:spcBef>
              <a:spcAft>
                <a:spcPts val="0"/>
              </a:spcAft>
              <a:buSzPct val="75000"/>
              <a:buChar char="■"/>
            </a:pPr>
            <a:r>
              <a:rPr lang="it-IT"/>
              <a:t>Ne peut pas être extrait</a:t>
            </a:r>
            <a:endParaRPr/>
          </a:p>
          <a:p>
            <a:pPr indent="-228600" lvl="1" marL="457200" rtl="0" algn="l">
              <a:spcBef>
                <a:spcPts val="600"/>
              </a:spcBef>
              <a:spcAft>
                <a:spcPts val="0"/>
              </a:spcAft>
              <a:buSzPct val="75000"/>
              <a:buChar char="■"/>
            </a:pPr>
            <a:r>
              <a:rPr lang="it-IT"/>
              <a:t>*C’est trop que tu bois.</a:t>
            </a:r>
            <a:endParaRPr/>
          </a:p>
          <a:p>
            <a:pPr indent="-228600" lvl="1" marL="457200" rtl="0" algn="l">
              <a:spcBef>
                <a:spcPts val="600"/>
              </a:spcBef>
              <a:spcAft>
                <a:spcPts val="0"/>
              </a:spcAft>
              <a:buSzPct val="75000"/>
              <a:buChar char="■"/>
            </a:pPr>
            <a:r>
              <a:rPr lang="it-IT"/>
              <a:t>*C’est bien que Renoir peint les enfants.</a:t>
            </a:r>
            <a:endParaRPr/>
          </a:p>
          <a:p>
            <a:pPr indent="-155733" lvl="1" marL="457200" rtl="0" algn="l">
              <a:spcBef>
                <a:spcPts val="600"/>
              </a:spcBef>
              <a:spcAft>
                <a:spcPts val="0"/>
              </a:spcAft>
              <a:buSzPct val="75000"/>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34"/>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416" name="Google Shape;416;p34"/>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800"/>
              <a:buChar char="■"/>
            </a:pPr>
            <a:r>
              <a:rPr lang="it-IT" sz="2400"/>
              <a:t>OBSERVER CES PHRASES; comment analysez-vous les syntagmes verbaux?</a:t>
            </a:r>
            <a:endParaRPr/>
          </a:p>
          <a:p>
            <a:pPr indent="-114300" lvl="0" marL="228600" rtl="0" algn="l">
              <a:spcBef>
                <a:spcPts val="2000"/>
              </a:spcBef>
              <a:spcAft>
                <a:spcPts val="0"/>
              </a:spcAft>
              <a:buSzPts val="1800"/>
              <a:buNone/>
            </a:pPr>
            <a:r>
              <a:t/>
            </a:r>
            <a:endParaRPr sz="2400"/>
          </a:p>
          <a:p>
            <a:pPr indent="-228600" lvl="1" marL="457200" rtl="0" algn="l">
              <a:spcBef>
                <a:spcPts val="600"/>
              </a:spcBef>
              <a:spcAft>
                <a:spcPts val="0"/>
              </a:spcAft>
              <a:buSzPts val="1800"/>
              <a:buChar char="■"/>
            </a:pPr>
            <a:r>
              <a:rPr lang="it-IT" sz="2400"/>
              <a:t>Il se comporte admirablement.</a:t>
            </a:r>
            <a:endParaRPr/>
          </a:p>
          <a:p>
            <a:pPr indent="-228600" lvl="1" marL="457200" rtl="0" algn="l">
              <a:spcBef>
                <a:spcPts val="600"/>
              </a:spcBef>
              <a:spcAft>
                <a:spcPts val="0"/>
              </a:spcAft>
              <a:buSzPts val="1800"/>
              <a:buChar char="■"/>
            </a:pPr>
            <a:r>
              <a:rPr lang="it-IT" sz="2400"/>
              <a:t>Elle me traite gentiment.</a:t>
            </a:r>
            <a:endParaRPr/>
          </a:p>
          <a:p>
            <a:pPr indent="-228600" lvl="1" marL="457200" rtl="0" algn="l">
              <a:spcBef>
                <a:spcPts val="600"/>
              </a:spcBef>
              <a:spcAft>
                <a:spcPts val="0"/>
              </a:spcAft>
              <a:buSzPts val="1800"/>
              <a:buChar char="■"/>
            </a:pPr>
            <a:r>
              <a:rPr lang="it-IT" sz="2400"/>
              <a:t>Il se conduit de façon déplorable.</a:t>
            </a:r>
            <a:endParaRPr/>
          </a:p>
          <a:p>
            <a:pPr indent="-228600" lvl="1" marL="457200" rtl="0" algn="l">
              <a:spcBef>
                <a:spcPts val="600"/>
              </a:spcBef>
              <a:spcAft>
                <a:spcPts val="0"/>
              </a:spcAft>
              <a:buSzPts val="1800"/>
              <a:buChar char="■"/>
            </a:pPr>
            <a:r>
              <a:rPr lang="it-IT" sz="2400"/>
              <a:t>Il a opté pour la deuxième solution.</a:t>
            </a:r>
            <a:endParaRPr sz="24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35"/>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EXERCICE</a:t>
            </a:r>
            <a:endParaRPr/>
          </a:p>
        </p:txBody>
      </p:sp>
      <p:sp>
        <p:nvSpPr>
          <p:cNvPr id="422" name="Google Shape;422;p35"/>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Quelle fonction attribuez-vous aux syntagmes soulignés dans les phrases ci-dessous?</a:t>
            </a:r>
            <a:endParaRPr/>
          </a:p>
          <a:p>
            <a:pPr indent="-76200" lvl="0" marL="228600" rtl="0" algn="l">
              <a:spcBef>
                <a:spcPts val="2000"/>
              </a:spcBef>
              <a:spcAft>
                <a:spcPts val="0"/>
              </a:spcAft>
              <a:buSzPts val="2400"/>
              <a:buNone/>
            </a:pPr>
            <a:r>
              <a:t/>
            </a:r>
            <a:endParaRPr sz="3200"/>
          </a:p>
          <a:p>
            <a:pPr indent="-228600" lvl="1" marL="457200" rtl="0" algn="l">
              <a:spcBef>
                <a:spcPts val="600"/>
              </a:spcBef>
              <a:spcAft>
                <a:spcPts val="0"/>
              </a:spcAft>
              <a:buSzPts val="2100"/>
              <a:buChar char="■"/>
            </a:pPr>
            <a:r>
              <a:rPr lang="it-IT" sz="2800"/>
              <a:t>Paul a longtemps habité </a:t>
            </a:r>
            <a:r>
              <a:rPr lang="it-IT" sz="2800" u="sng"/>
              <a:t>en Belgique</a:t>
            </a:r>
            <a:r>
              <a:rPr lang="it-IT" sz="2800"/>
              <a:t>.</a:t>
            </a:r>
            <a:endParaRPr/>
          </a:p>
          <a:p>
            <a:pPr indent="-228600" lvl="1" marL="457200" rtl="0" algn="l">
              <a:spcBef>
                <a:spcPts val="600"/>
              </a:spcBef>
              <a:spcAft>
                <a:spcPts val="0"/>
              </a:spcAft>
              <a:buSzPts val="2100"/>
              <a:buChar char="■"/>
            </a:pPr>
            <a:r>
              <a:rPr lang="it-IT" sz="2800"/>
              <a:t>La secousse a duré </a:t>
            </a:r>
            <a:r>
              <a:rPr lang="it-IT" sz="2800" u="sng"/>
              <a:t>trois secondes</a:t>
            </a:r>
            <a:r>
              <a:rPr lang="it-IT" sz="2800"/>
              <a:t>.</a:t>
            </a:r>
            <a:endParaRPr/>
          </a:p>
          <a:p>
            <a:pPr indent="-228600" lvl="1" marL="457200" rtl="0" algn="l">
              <a:spcBef>
                <a:spcPts val="600"/>
              </a:spcBef>
              <a:spcAft>
                <a:spcPts val="0"/>
              </a:spcAft>
              <a:buSzPts val="2100"/>
              <a:buChar char="■"/>
            </a:pPr>
            <a:r>
              <a:rPr lang="it-IT" sz="2800"/>
              <a:t>Le décès remonte </a:t>
            </a:r>
            <a:r>
              <a:rPr lang="it-IT" sz="2800" u="sng"/>
              <a:t>à deux mois</a:t>
            </a:r>
            <a:r>
              <a:rPr lang="it-IT" sz="2800"/>
              <a:t>.</a:t>
            </a:r>
            <a:endParaRPr/>
          </a:p>
          <a:p>
            <a:pPr indent="-228600" lvl="1" marL="457200" rtl="0" algn="l">
              <a:spcBef>
                <a:spcPts val="600"/>
              </a:spcBef>
              <a:spcAft>
                <a:spcPts val="0"/>
              </a:spcAft>
              <a:buSzPts val="2100"/>
              <a:buChar char="■"/>
            </a:pPr>
            <a:r>
              <a:rPr lang="it-IT" sz="2800"/>
              <a:t>Il allait chaque jour </a:t>
            </a:r>
            <a:r>
              <a:rPr lang="it-IT" sz="2800" u="sng"/>
              <a:t>à Marseille</a:t>
            </a:r>
            <a:r>
              <a:rPr lang="it-IT" sz="2800"/>
              <a:t>.</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Les fonctions syntaxiques</a:t>
            </a:r>
            <a:endParaRPr/>
          </a:p>
        </p:txBody>
      </p:sp>
      <p:sp>
        <p:nvSpPr>
          <p:cNvPr id="229" name="Google Shape;229;p4"/>
          <p:cNvSpPr txBox="1"/>
          <p:nvPr>
            <p:ph idx="1" type="body"/>
          </p:nvPr>
        </p:nvSpPr>
        <p:spPr>
          <a:xfrm>
            <a:off x="498474" y="1726058"/>
            <a:ext cx="7556313" cy="4956254"/>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Les fonctions se définissent en termes </a:t>
            </a:r>
            <a:r>
              <a:rPr b="1" lang="it-IT"/>
              <a:t>relationnels</a:t>
            </a:r>
            <a:endParaRPr b="1"/>
          </a:p>
          <a:p>
            <a:pPr indent="-228600" lvl="1" marL="457200" rtl="0" algn="l">
              <a:spcBef>
                <a:spcPts val="600"/>
              </a:spcBef>
              <a:spcAft>
                <a:spcPts val="0"/>
              </a:spcAft>
              <a:buSzPts val="1350"/>
              <a:buChar char="■"/>
            </a:pPr>
            <a:r>
              <a:rPr lang="it-IT"/>
              <a:t>Rôle d’un élément (syntagme/mot) par rapport à un autre (autre syntagme/mot/ par rapport à la phrase)</a:t>
            </a:r>
            <a:endParaRPr/>
          </a:p>
          <a:p>
            <a:pPr indent="-228600" lvl="0" marL="228600" rtl="0" algn="l">
              <a:spcBef>
                <a:spcPts val="2000"/>
              </a:spcBef>
              <a:spcAft>
                <a:spcPts val="0"/>
              </a:spcAft>
              <a:buSzPts val="1500"/>
              <a:buChar char="■"/>
            </a:pPr>
            <a:r>
              <a:rPr lang="it-IT"/>
              <a:t>Hiérarchie des fonctions:</a:t>
            </a:r>
            <a:endParaRPr/>
          </a:p>
          <a:p>
            <a:pPr indent="-228600" lvl="1" marL="457200" rtl="0" algn="l">
              <a:spcBef>
                <a:spcPts val="600"/>
              </a:spcBef>
              <a:spcAft>
                <a:spcPts val="0"/>
              </a:spcAft>
              <a:buSzPts val="1350"/>
              <a:buChar char="■"/>
            </a:pPr>
            <a:r>
              <a:rPr lang="it-IT"/>
              <a:t>Les fonctions primaires (intersyntagmatiques) :autour du </a:t>
            </a:r>
            <a:r>
              <a:rPr lang="it-IT" u="sng"/>
              <a:t>verbe</a:t>
            </a:r>
            <a:r>
              <a:rPr lang="it-IT"/>
              <a:t> qui est le pivot de la phrase : sujet, compléments du verbes, attribut, complément “circonstanciels”</a:t>
            </a:r>
            <a:endParaRPr/>
          </a:p>
          <a:p>
            <a:pPr indent="-228600" lvl="1" marL="457200" rtl="0" algn="l">
              <a:spcBef>
                <a:spcPts val="600"/>
              </a:spcBef>
              <a:spcAft>
                <a:spcPts val="0"/>
              </a:spcAft>
              <a:buSzPts val="1350"/>
              <a:buChar char="■"/>
            </a:pPr>
            <a:r>
              <a:rPr lang="it-IT"/>
              <a:t>Les fonctions secondaires (infrasyntagmatiques): expansion, modifieurs &gt;supprimables</a:t>
            </a:r>
            <a:endParaRPr/>
          </a:p>
          <a:p>
            <a:pPr indent="-228600" lvl="0" marL="228600" rtl="0" algn="l">
              <a:spcBef>
                <a:spcPts val="2000"/>
              </a:spcBef>
              <a:spcAft>
                <a:spcPts val="0"/>
              </a:spcAft>
              <a:buSzPts val="1500"/>
              <a:buChar char="■"/>
            </a:pPr>
            <a:r>
              <a:rPr lang="it-IT"/>
              <a:t> Relations de dépendance</a:t>
            </a:r>
            <a:endParaRPr/>
          </a:p>
          <a:p>
            <a:pPr indent="-228600" lvl="1" marL="457200" rtl="0" algn="l">
              <a:spcBef>
                <a:spcPts val="600"/>
              </a:spcBef>
              <a:spcAft>
                <a:spcPts val="0"/>
              </a:spcAft>
              <a:buSzPts val="1350"/>
              <a:buChar char="■"/>
            </a:pPr>
            <a:r>
              <a:rPr lang="it-IT"/>
              <a:t>Élément régisseur/régissant</a:t>
            </a:r>
            <a:endParaRPr/>
          </a:p>
          <a:p>
            <a:pPr indent="-228600" lvl="0" marL="228600" rtl="0" algn="l">
              <a:spcBef>
                <a:spcPts val="2000"/>
              </a:spcBef>
              <a:spcAft>
                <a:spcPts val="0"/>
              </a:spcAft>
              <a:buSzPts val="1500"/>
              <a:buChar char="■"/>
            </a:pPr>
            <a:r>
              <a:rPr lang="it-IT"/>
              <a:t>Positions syntaxiques et fonctions</a:t>
            </a:r>
            <a:endParaRPr/>
          </a:p>
          <a:p>
            <a:pPr indent="-228600" lvl="1" marL="457200" rtl="0" algn="l">
              <a:spcBef>
                <a:spcPts val="600"/>
              </a:spcBef>
              <a:spcAft>
                <a:spcPts val="0"/>
              </a:spcAft>
              <a:buSzPts val="1350"/>
              <a:buChar char="■"/>
            </a:pPr>
            <a:r>
              <a:rPr lang="it-IT"/>
              <a:t>Sujet à gauche du verbe, complément à droite</a:t>
            </a:r>
            <a:endParaRPr/>
          </a:p>
          <a:p>
            <a:pPr indent="0" lvl="1" marL="228600" rtl="0" algn="l">
              <a:spcBef>
                <a:spcPts val="600"/>
              </a:spcBef>
              <a:spcAft>
                <a:spcPts val="0"/>
              </a:spcAft>
              <a:buSzPts val="135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5"/>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Fonctions prototypiques</a:t>
            </a:r>
            <a:endParaRPr/>
          </a:p>
        </p:txBody>
      </p:sp>
      <p:sp>
        <p:nvSpPr>
          <p:cNvPr id="235" name="Google Shape;235;p5"/>
          <p:cNvSpPr txBox="1"/>
          <p:nvPr>
            <p:ph idx="1" type="body"/>
          </p:nvPr>
        </p:nvSpPr>
        <p:spPr>
          <a:xfrm>
            <a:off x="498474" y="1981200"/>
            <a:ext cx="7556313" cy="4144963"/>
          </a:xfrm>
          <a:prstGeom prst="rect">
            <a:avLst/>
          </a:prstGeom>
          <a:noFill/>
          <a:ln>
            <a:noFill/>
          </a:ln>
        </p:spPr>
        <p:txBody>
          <a:bodyPr anchorCtr="0" anchor="t" bIns="45700" lIns="91425" spcFirstLastPara="1" rIns="91425" wrap="square" tIns="45700">
            <a:normAutofit lnSpcReduction="10000"/>
          </a:bodyPr>
          <a:lstStyle/>
          <a:p>
            <a:pPr indent="-228600" lvl="0" marL="228600" rtl="0" algn="l">
              <a:spcBef>
                <a:spcPts val="0"/>
              </a:spcBef>
              <a:spcAft>
                <a:spcPts val="0"/>
              </a:spcAft>
              <a:buSzPts val="1500"/>
              <a:buChar char="■"/>
            </a:pPr>
            <a:r>
              <a:rPr lang="it-IT"/>
              <a:t>Fonctions nominales</a:t>
            </a:r>
            <a:endParaRPr/>
          </a:p>
          <a:p>
            <a:pPr indent="-228600" lvl="1" marL="457200" rtl="0" algn="l">
              <a:spcBef>
                <a:spcPts val="600"/>
              </a:spcBef>
              <a:spcAft>
                <a:spcPts val="0"/>
              </a:spcAft>
              <a:buSzPts val="1350"/>
              <a:buChar char="■"/>
            </a:pPr>
            <a:r>
              <a:rPr lang="it-IT"/>
              <a:t>Fonctions typiquement réservées au SN et ses substituts (Nom propre, pronoms, infinitif, sub. complétive)</a:t>
            </a:r>
            <a:endParaRPr/>
          </a:p>
          <a:p>
            <a:pPr indent="-228600" lvl="2" marL="685800" rtl="0" algn="l">
              <a:spcBef>
                <a:spcPts val="600"/>
              </a:spcBef>
              <a:spcAft>
                <a:spcPts val="0"/>
              </a:spcAft>
              <a:buSzPts val="1350"/>
              <a:buChar char="■"/>
            </a:pPr>
            <a:r>
              <a:rPr lang="it-IT"/>
              <a:t>Sujet, COD, COI (SP),</a:t>
            </a:r>
            <a:endParaRPr/>
          </a:p>
          <a:p>
            <a:pPr indent="-228600" lvl="0" marL="228600" rtl="0" algn="l">
              <a:spcBef>
                <a:spcPts val="2000"/>
              </a:spcBef>
              <a:spcAft>
                <a:spcPts val="0"/>
              </a:spcAft>
              <a:buSzPts val="1500"/>
              <a:buChar char="■"/>
            </a:pPr>
            <a:r>
              <a:rPr lang="it-IT"/>
              <a:t>Fonctions adjectivales</a:t>
            </a:r>
            <a:endParaRPr/>
          </a:p>
          <a:p>
            <a:pPr indent="-228600" lvl="1" marL="457200" rtl="0" algn="l">
              <a:spcBef>
                <a:spcPts val="600"/>
              </a:spcBef>
              <a:spcAft>
                <a:spcPts val="0"/>
              </a:spcAft>
              <a:buSzPts val="1350"/>
              <a:buChar char="■"/>
            </a:pPr>
            <a:r>
              <a:rPr lang="it-IT"/>
              <a:t>Épithète</a:t>
            </a:r>
            <a:endParaRPr/>
          </a:p>
          <a:p>
            <a:pPr indent="-228600" lvl="1" marL="457200" rtl="0" algn="l">
              <a:spcBef>
                <a:spcPts val="600"/>
              </a:spcBef>
              <a:spcAft>
                <a:spcPts val="0"/>
              </a:spcAft>
              <a:buSzPts val="1350"/>
              <a:buChar char="■"/>
            </a:pPr>
            <a:r>
              <a:rPr lang="it-IT"/>
              <a:t>Apposition</a:t>
            </a:r>
            <a:endParaRPr/>
          </a:p>
          <a:p>
            <a:pPr indent="-228600" lvl="1" marL="457200" rtl="0" algn="l">
              <a:spcBef>
                <a:spcPts val="600"/>
              </a:spcBef>
              <a:spcAft>
                <a:spcPts val="0"/>
              </a:spcAft>
              <a:buSzPts val="1350"/>
              <a:buChar char="■"/>
            </a:pPr>
            <a:r>
              <a:rPr lang="it-IT"/>
              <a:t>attribut</a:t>
            </a:r>
            <a:endParaRPr/>
          </a:p>
          <a:p>
            <a:pPr indent="-228600" lvl="0" marL="228600" rtl="0" algn="l">
              <a:spcBef>
                <a:spcPts val="2000"/>
              </a:spcBef>
              <a:spcAft>
                <a:spcPts val="0"/>
              </a:spcAft>
              <a:buSzPts val="1500"/>
              <a:buChar char="■"/>
            </a:pPr>
            <a:r>
              <a:rPr lang="it-IT"/>
              <a:t>Fonctions adverbiales</a:t>
            </a:r>
            <a:endParaRPr/>
          </a:p>
          <a:p>
            <a:pPr indent="-228600" lvl="1" marL="457200" rtl="0" algn="l">
              <a:spcBef>
                <a:spcPts val="600"/>
              </a:spcBef>
              <a:spcAft>
                <a:spcPts val="0"/>
              </a:spcAft>
              <a:buSzPts val="1350"/>
              <a:buChar char="■"/>
            </a:pPr>
            <a:r>
              <a:rPr lang="it-IT"/>
              <a:t>Compléments circonstanciels</a:t>
            </a:r>
            <a:endParaRPr/>
          </a:p>
          <a:p>
            <a:pPr indent="-228600" lvl="1" marL="457200" rtl="0" algn="l">
              <a:spcBef>
                <a:spcPts val="600"/>
              </a:spcBef>
              <a:spcAft>
                <a:spcPts val="0"/>
              </a:spcAft>
              <a:buSzPts val="1350"/>
              <a:buChar char="■"/>
            </a:pPr>
            <a:r>
              <a:rPr lang="it-IT"/>
              <a:t>Modifieurs du verbe, de l’adjectif</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6"/>
          <p:cNvSpPr txBox="1"/>
          <p:nvPr>
            <p:ph type="title"/>
          </p:nvPr>
        </p:nvSpPr>
        <p:spPr>
          <a:xfrm>
            <a:off x="406878" y="484094"/>
            <a:ext cx="7854007" cy="948754"/>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Rockwell"/>
              <a:buNone/>
            </a:pPr>
            <a:r>
              <a:rPr lang="it-IT"/>
              <a:t>Structure argumentale des lexèmes</a:t>
            </a:r>
            <a:endParaRPr/>
          </a:p>
        </p:txBody>
      </p:sp>
      <p:sp>
        <p:nvSpPr>
          <p:cNvPr id="241" name="Google Shape;241;p6"/>
          <p:cNvSpPr txBox="1"/>
          <p:nvPr>
            <p:ph idx="1" type="body"/>
          </p:nvPr>
        </p:nvSpPr>
        <p:spPr>
          <a:xfrm>
            <a:off x="498474" y="1432848"/>
            <a:ext cx="7556313" cy="4772181"/>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spcBef>
                <a:spcPts val="0"/>
              </a:spcBef>
              <a:spcAft>
                <a:spcPts val="0"/>
              </a:spcAft>
              <a:buSzPct val="75000"/>
              <a:buChar char="■"/>
            </a:pPr>
            <a:r>
              <a:rPr lang="it-IT"/>
              <a:t>Chaque lexème possède une structure argumentale, sous-catégorise/sélectionne un ou plusieurs arguments (d’autre lexèmes)</a:t>
            </a:r>
            <a:endParaRPr/>
          </a:p>
          <a:p>
            <a:pPr indent="-228600" lvl="1" marL="457200" rtl="0" algn="l">
              <a:spcBef>
                <a:spcPts val="600"/>
              </a:spcBef>
              <a:spcAft>
                <a:spcPts val="0"/>
              </a:spcAft>
              <a:buSzPct val="75000"/>
              <a:buChar char="■"/>
            </a:pPr>
            <a:r>
              <a:rPr lang="it-IT" u="sng"/>
              <a:t>Max</a:t>
            </a:r>
            <a:r>
              <a:rPr lang="it-IT"/>
              <a:t> est content  &gt; adj 1 argument (nom)</a:t>
            </a:r>
            <a:endParaRPr/>
          </a:p>
          <a:p>
            <a:pPr indent="-228600" lvl="1" marL="457200" rtl="0" algn="l">
              <a:spcBef>
                <a:spcPts val="600"/>
              </a:spcBef>
              <a:spcAft>
                <a:spcPts val="0"/>
              </a:spcAft>
              <a:buSzPct val="75000"/>
              <a:buChar char="■"/>
            </a:pPr>
            <a:r>
              <a:rPr lang="it-IT" u="sng"/>
              <a:t>Max</a:t>
            </a:r>
            <a:r>
              <a:rPr lang="it-IT"/>
              <a:t> est content </a:t>
            </a:r>
            <a:r>
              <a:rPr lang="it-IT" u="sng"/>
              <a:t>de sa journée/ de prendre ses vacances</a:t>
            </a:r>
            <a:r>
              <a:rPr lang="it-IT"/>
              <a:t>&gt; 2 arguments (nom, SP+ nom, SP+ inf)</a:t>
            </a:r>
            <a:endParaRPr/>
          </a:p>
          <a:p>
            <a:pPr indent="-228600" lvl="1" marL="457200" rtl="0" algn="l">
              <a:spcBef>
                <a:spcPts val="600"/>
              </a:spcBef>
              <a:spcAft>
                <a:spcPts val="0"/>
              </a:spcAft>
              <a:buSzPct val="75000"/>
              <a:buChar char="■"/>
            </a:pPr>
            <a:r>
              <a:rPr lang="it-IT"/>
              <a:t>&gt;  l’adjectif </a:t>
            </a:r>
            <a:r>
              <a:rPr i="1" lang="it-IT"/>
              <a:t>content</a:t>
            </a:r>
            <a:r>
              <a:rPr lang="it-IT"/>
              <a:t> sélectionne deux arguments: un nom et un SP</a:t>
            </a:r>
            <a:endParaRPr/>
          </a:p>
          <a:p>
            <a:pPr indent="-228600" lvl="0" marL="228600" rtl="0" algn="l">
              <a:spcBef>
                <a:spcPts val="2000"/>
              </a:spcBef>
              <a:spcAft>
                <a:spcPts val="0"/>
              </a:spcAft>
              <a:buSzPct val="75000"/>
              <a:buChar char="■"/>
            </a:pPr>
            <a:r>
              <a:rPr lang="it-IT"/>
              <a:t>Pour le verbe, on parle aussi d’  « actants du verbe»  (Lucien Tesnières)</a:t>
            </a:r>
            <a:endParaRPr/>
          </a:p>
          <a:p>
            <a:pPr indent="-228600" lvl="1" marL="457200" rtl="0" algn="l">
              <a:spcBef>
                <a:spcPts val="600"/>
              </a:spcBef>
              <a:spcAft>
                <a:spcPts val="0"/>
              </a:spcAft>
              <a:buSzPct val="75000"/>
              <a:buChar char="■"/>
            </a:pPr>
            <a:r>
              <a:rPr lang="it-IT"/>
              <a:t>Aptitude du verbe à imposer une configuration syntaxique</a:t>
            </a:r>
            <a:endParaRPr/>
          </a:p>
          <a:p>
            <a:pPr indent="-228600" lvl="2" marL="685800" rtl="0" algn="l">
              <a:spcBef>
                <a:spcPts val="600"/>
              </a:spcBef>
              <a:spcAft>
                <a:spcPts val="0"/>
              </a:spcAft>
              <a:buSzPct val="75000"/>
              <a:buChar char="■"/>
            </a:pPr>
            <a:r>
              <a:rPr lang="it-IT"/>
              <a:t>Il pleut &gt; avalent</a:t>
            </a:r>
            <a:endParaRPr/>
          </a:p>
          <a:p>
            <a:pPr indent="-228600" lvl="2" marL="685800" rtl="0" algn="l">
              <a:spcBef>
                <a:spcPts val="600"/>
              </a:spcBef>
              <a:spcAft>
                <a:spcPts val="0"/>
              </a:spcAft>
              <a:buSzPct val="75000"/>
              <a:buChar char="■"/>
            </a:pPr>
            <a:r>
              <a:rPr lang="it-IT"/>
              <a:t>Elle vient. &gt;monovalent</a:t>
            </a:r>
            <a:endParaRPr/>
          </a:p>
          <a:p>
            <a:pPr indent="-228600" lvl="2" marL="685800" rtl="0" algn="l">
              <a:spcBef>
                <a:spcPts val="600"/>
              </a:spcBef>
              <a:spcAft>
                <a:spcPts val="0"/>
              </a:spcAft>
              <a:buSzPct val="75000"/>
              <a:buChar char="■"/>
            </a:pPr>
            <a:r>
              <a:rPr lang="it-IT"/>
              <a:t>Elle a acheté trois livres. &gt; bivalent</a:t>
            </a:r>
            <a:endParaRPr/>
          </a:p>
          <a:p>
            <a:pPr indent="-228600" lvl="2" marL="685800" rtl="0" algn="l">
              <a:spcBef>
                <a:spcPts val="600"/>
              </a:spcBef>
              <a:spcAft>
                <a:spcPts val="0"/>
              </a:spcAft>
              <a:buSzPct val="75000"/>
              <a:buChar char="■"/>
            </a:pPr>
            <a:r>
              <a:rPr lang="it-IT"/>
              <a:t>Jeanne a offert des fleurs à sa mère. &gt; trivalent</a:t>
            </a:r>
            <a:endParaRPr/>
          </a:p>
          <a:p>
            <a:pPr indent="-228600" lvl="0" marL="228600" rtl="0" algn="l">
              <a:spcBef>
                <a:spcPts val="2000"/>
              </a:spcBef>
              <a:spcAft>
                <a:spcPts val="0"/>
              </a:spcAft>
              <a:buSzPct val="75000"/>
              <a:buChar char="■"/>
            </a:pPr>
            <a:r>
              <a:rPr lang="it-IT"/>
              <a:t>Un même verbe peut avoir plusieurs constructions:</a:t>
            </a:r>
            <a:endParaRPr/>
          </a:p>
          <a:p>
            <a:pPr indent="-228600" lvl="1" marL="457200" rtl="0" algn="l">
              <a:spcBef>
                <a:spcPts val="600"/>
              </a:spcBef>
              <a:spcAft>
                <a:spcPts val="0"/>
              </a:spcAft>
              <a:buSzPct val="75000"/>
              <a:buChar char="■"/>
            </a:pPr>
            <a:r>
              <a:rPr lang="it-IT"/>
              <a:t>Le général compte ses soldats.</a:t>
            </a:r>
            <a:endParaRPr/>
          </a:p>
          <a:p>
            <a:pPr indent="-228600" lvl="1" marL="457200" rtl="0" algn="l">
              <a:spcBef>
                <a:spcPts val="600"/>
              </a:spcBef>
              <a:spcAft>
                <a:spcPts val="0"/>
              </a:spcAft>
              <a:buSzPct val="75000"/>
              <a:buChar char="■"/>
            </a:pPr>
            <a:r>
              <a:rPr lang="it-IT"/>
              <a:t>Le général compte sur ses soldats.</a:t>
            </a:r>
            <a:endParaRPr/>
          </a:p>
          <a:p>
            <a:pPr indent="-228600" lvl="1" marL="457200" rtl="0" algn="l">
              <a:spcBef>
                <a:spcPts val="600"/>
              </a:spcBef>
              <a:spcAft>
                <a:spcPts val="0"/>
              </a:spcAft>
              <a:buSzPct val="75000"/>
              <a:buChar char="■"/>
            </a:pPr>
            <a:r>
              <a:rPr lang="it-IT"/>
              <a:t>Il lit.</a:t>
            </a:r>
            <a:endParaRPr/>
          </a:p>
          <a:p>
            <a:pPr indent="-228600" lvl="1" marL="457200" rtl="0" algn="l">
              <a:spcBef>
                <a:spcPts val="600"/>
              </a:spcBef>
              <a:spcAft>
                <a:spcPts val="0"/>
              </a:spcAft>
              <a:buSzPct val="75000"/>
              <a:buChar char="■"/>
            </a:pPr>
            <a:r>
              <a:rPr lang="it-IT"/>
              <a:t>Il lit son journal.</a:t>
            </a:r>
            <a:endParaRPr/>
          </a:p>
          <a:p>
            <a:pPr indent="-228600" lvl="2" marL="685800" rtl="0" algn="l">
              <a:spcBef>
                <a:spcPts val="600"/>
              </a:spcBef>
              <a:spcAft>
                <a:spcPts val="0"/>
              </a:spcAft>
              <a:buSzPct val="75000"/>
              <a:buChar char="■"/>
            </a:pPr>
            <a:r>
              <a:rPr lang="it-IT"/>
              <a:t>Lien valence/sémantique du verbe</a:t>
            </a:r>
            <a:endParaRPr/>
          </a:p>
          <a:p>
            <a:pPr indent="0" lvl="0" marL="0" rtl="0" algn="l">
              <a:spcBef>
                <a:spcPts val="2000"/>
              </a:spcBef>
              <a:spcAft>
                <a:spcPts val="0"/>
              </a:spcAft>
              <a:buSzPct val="75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7"/>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La notion de valence verbale (L. Tesnières)</a:t>
            </a:r>
            <a:endParaRPr/>
          </a:p>
        </p:txBody>
      </p:sp>
      <p:sp>
        <p:nvSpPr>
          <p:cNvPr id="247" name="Google Shape;247;p7"/>
          <p:cNvSpPr txBox="1"/>
          <p:nvPr>
            <p:ph idx="1" type="body"/>
          </p:nvPr>
        </p:nvSpPr>
        <p:spPr>
          <a:xfrm>
            <a:off x="498474" y="1981200"/>
            <a:ext cx="8354237" cy="4144963"/>
          </a:xfrm>
          <a:prstGeom prst="rect">
            <a:avLst/>
          </a:prstGeom>
          <a:noFill/>
          <a:ln>
            <a:noFill/>
          </a:ln>
        </p:spPr>
        <p:txBody>
          <a:bodyPr anchorCtr="0" anchor="t" bIns="45700" lIns="91425" spcFirstLastPara="1" rIns="91425" wrap="square" tIns="45700">
            <a:normAutofit/>
          </a:bodyPr>
          <a:lstStyle/>
          <a:p>
            <a:pPr indent="-228600" lvl="0" marL="228600" rtl="0" algn="l">
              <a:spcBef>
                <a:spcPts val="0"/>
              </a:spcBef>
              <a:spcAft>
                <a:spcPts val="0"/>
              </a:spcAft>
              <a:buSzPts val="1500"/>
              <a:buChar char="■"/>
            </a:pPr>
            <a:r>
              <a:rPr lang="it-IT"/>
              <a:t>Valence (&lt; chimie): nombre maximal de liaisons d’un élément chimique</a:t>
            </a:r>
            <a:endParaRPr/>
          </a:p>
          <a:p>
            <a:pPr indent="-228600" lvl="0" marL="228600" rtl="0" algn="l">
              <a:spcBef>
                <a:spcPts val="2000"/>
              </a:spcBef>
              <a:spcAft>
                <a:spcPts val="0"/>
              </a:spcAft>
              <a:buSzPts val="1500"/>
              <a:buChar char="■"/>
            </a:pPr>
            <a:r>
              <a:rPr lang="it-IT"/>
              <a:t> Nombre d’éléments nécessaires pour qu’une construction (verbe,adj.) soit complète.</a:t>
            </a:r>
            <a:endParaRPr/>
          </a:p>
          <a:p>
            <a:pPr indent="-228600" lvl="0" marL="228600" rtl="0" algn="l">
              <a:spcBef>
                <a:spcPts val="2000"/>
              </a:spcBef>
              <a:spcAft>
                <a:spcPts val="0"/>
              </a:spcAft>
              <a:buSzPts val="1500"/>
              <a:buChar char="■"/>
            </a:pPr>
            <a:r>
              <a:rPr lang="it-IT"/>
              <a:t>“On peut ainsi comparer le verbe à une sorte d’atome crochu susceptible d’exercer son attraction sur un nombre plus ou moins élevé d’actants, selon qu’il comporte un nombre plus ou moins élevé de crochets pour les maintenir dans sa dépendance. Le nombre de crochets que présente un verbe et par conséquent le nombre d’actants qu’il est susceptible de régir, constitue ce que nous appellerons la valence du verbe”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8"/>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t/>
            </a:r>
            <a:endParaRPr/>
          </a:p>
        </p:txBody>
      </p:sp>
      <p:sp>
        <p:nvSpPr>
          <p:cNvPr id="253" name="Google Shape;253;p8"/>
          <p:cNvSpPr txBox="1"/>
          <p:nvPr>
            <p:ph idx="1" type="body"/>
          </p:nvPr>
        </p:nvSpPr>
        <p:spPr>
          <a:xfrm>
            <a:off x="498474" y="1981200"/>
            <a:ext cx="7556313" cy="4144963"/>
          </a:xfrm>
          <a:prstGeom prst="rect">
            <a:avLst/>
          </a:prstGeom>
          <a:noFill/>
          <a:ln>
            <a:noFill/>
          </a:ln>
        </p:spPr>
        <p:txBody>
          <a:bodyPr anchorCtr="0" anchor="ctr" bIns="45700" lIns="91425" spcFirstLastPara="1" rIns="91425" wrap="square" tIns="45700">
            <a:normAutofit/>
          </a:bodyPr>
          <a:lstStyle/>
          <a:p>
            <a:pPr indent="-228600" lvl="0" marL="228600" rtl="0" algn="l">
              <a:spcBef>
                <a:spcPts val="0"/>
              </a:spcBef>
              <a:spcAft>
                <a:spcPts val="0"/>
              </a:spcAft>
              <a:buSzPts val="1500"/>
              <a:buChar char="■"/>
            </a:pPr>
            <a:r>
              <a:rPr lang="it-IT"/>
              <a:t>“Notons d’ailleurs qu’il n’est jamais nécessaire que les valences d’un verbe soient toutes pourvues de leur actant et que le verbe soit, pour ainsi dire, saturé. Certaines valences peuvent rester inemployées ou libres. C’est ainsi que le verbe divalent </a:t>
            </a:r>
            <a:r>
              <a:rPr i="1" lang="it-IT"/>
              <a:t>chanter</a:t>
            </a:r>
            <a:r>
              <a:rPr lang="it-IT"/>
              <a:t> peut s’employer sans second actant. C’est le cas lorsqu’on dit </a:t>
            </a:r>
            <a:r>
              <a:rPr i="1" lang="it-IT"/>
              <a:t>Alfred chante une chanson</a:t>
            </a:r>
            <a:r>
              <a:rPr lang="it-IT"/>
              <a:t>. De même le verbe trivalent </a:t>
            </a:r>
            <a:r>
              <a:rPr i="1" lang="it-IT"/>
              <a:t>donner</a:t>
            </a:r>
            <a:r>
              <a:rPr lang="it-IT"/>
              <a:t> peut s’employer sans second ou sans troisième actant : </a:t>
            </a:r>
            <a:r>
              <a:rPr i="1" lang="it-IT"/>
              <a:t>Alfred donne aux pauvres, Alfred donne la main</a:t>
            </a:r>
            <a:r>
              <a:rPr lang="it-IT"/>
              <a:t>.” p.239</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9"/>
          <p:cNvSpPr txBox="1"/>
          <p:nvPr>
            <p:ph type="title"/>
          </p:nvPr>
        </p:nvSpPr>
        <p:spPr>
          <a:xfrm>
            <a:off x="498474" y="484094"/>
            <a:ext cx="7556313" cy="111610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3600"/>
              <a:buFont typeface="Rockwell"/>
              <a:buNone/>
            </a:pPr>
            <a:r>
              <a:rPr lang="it-IT"/>
              <a:t>Schéma actantiel : le stemma de L. Tesnière</a:t>
            </a:r>
            <a:endParaRPr/>
          </a:p>
        </p:txBody>
      </p:sp>
      <p:pic>
        <p:nvPicPr>
          <p:cNvPr descr="http://www.linguistes.com/phrase/stemma.gif" id="259" name="Google Shape;259;p9"/>
          <p:cNvPicPr preferRelativeResize="0"/>
          <p:nvPr>
            <p:ph idx="1" type="body"/>
          </p:nvPr>
        </p:nvPicPr>
        <p:blipFill rotWithShape="1">
          <a:blip r:embed="rId3">
            <a:alphaModFix/>
          </a:blip>
          <a:srcRect b="-79554" l="0" r="0" t="-79554"/>
          <a:stretch/>
        </p:blipFill>
        <p:spPr>
          <a:xfrm>
            <a:off x="498474" y="2308848"/>
            <a:ext cx="7799493" cy="3778273"/>
          </a:xfrm>
          <a:prstGeom prst="rect">
            <a:avLst/>
          </a:prstGeom>
          <a:noFill/>
          <a:ln>
            <a:noFill/>
          </a:ln>
        </p:spPr>
      </p:pic>
      <p:sp>
        <p:nvSpPr>
          <p:cNvPr id="260" name="Google Shape;260;p9"/>
          <p:cNvSpPr txBox="1"/>
          <p:nvPr/>
        </p:nvSpPr>
        <p:spPr>
          <a:xfrm>
            <a:off x="1111206" y="2308848"/>
            <a:ext cx="679711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it-IT" sz="1800">
                <a:solidFill>
                  <a:schemeClr val="dk1"/>
                </a:solidFill>
                <a:latin typeface="Rockwell"/>
                <a:ea typeface="Rockwell"/>
                <a:cs typeface="Rockwell"/>
                <a:sym typeface="Rockwell"/>
              </a:rPr>
              <a:t>Alfred donne le livre à Charles dans la cuisine</a:t>
            </a:r>
            <a:endParaRPr sz="1800">
              <a:solidFill>
                <a:schemeClr val="dk1"/>
              </a:solidFill>
              <a:latin typeface="Rockwell"/>
              <a:ea typeface="Rockwell"/>
              <a:cs typeface="Rockwell"/>
              <a:sym typeface="Rockwell"/>
            </a:endParaRPr>
          </a:p>
        </p:txBody>
      </p:sp>
    </p:spTree>
  </p:cSld>
  <p:clrMapOvr>
    <a:masterClrMapping/>
  </p:clrMapOvr>
</p:sld>
</file>

<file path=ppt/theme/theme1.xml><?xml version="1.0" encoding="utf-8"?>
<a:theme xmlns:a="http://schemas.openxmlformats.org/drawingml/2006/main" xmlns:r="http://schemas.openxmlformats.org/officeDocument/2006/relationships" name="Vantaggio">
  <a:themeElements>
    <a:clrScheme name="Vantaggio">
      <a:dk1>
        <a:srgbClr val="000000"/>
      </a:dk1>
      <a:lt1>
        <a:srgbClr val="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2018-11-04T16:26:51Z</dcterms:created>
  <dc:creator>sarah pinto</dc:creator>
</cp:coreProperties>
</file>