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18"/>
    <p:restoredTop sz="94671"/>
  </p:normalViewPr>
  <p:slideViewPr>
    <p:cSldViewPr snapToGrid="0" snapToObjects="1">
      <p:cViewPr varScale="1">
        <p:scale>
          <a:sx n="84" d="100"/>
          <a:sy n="84" d="100"/>
        </p:scale>
        <p:origin x="216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75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15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279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451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1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296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66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1417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48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031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278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67369-D1C3-974C-A114-F5E485F17A0D}" type="datetimeFigureOut">
              <a:rPr lang="it-IT" smtClean="0"/>
              <a:t>18/11/21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F9345-F85E-7D4C-9920-A93DE686F4E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83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Numeri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cinesi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190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60683"/>
          </a:xfr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7200" dirty="0" smtClean="0"/>
              <a:t>1</a:t>
            </a:r>
            <a:r>
              <a:rPr lang="zh-CN" altLang="en-US" sz="7200" dirty="0" smtClean="0"/>
              <a:t>   一 </a:t>
            </a:r>
            <a:r>
              <a:rPr lang="en-US" altLang="zh-CN" sz="7200" dirty="0" err="1" smtClean="0"/>
              <a:t>yī</a:t>
            </a:r>
            <a:endParaRPr lang="en-US" altLang="zh-CN" sz="72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7200" dirty="0" smtClean="0"/>
              <a:t>2</a:t>
            </a:r>
            <a:r>
              <a:rPr lang="zh-CN" altLang="en-US" sz="7200" dirty="0" smtClean="0"/>
              <a:t>   二 </a:t>
            </a:r>
            <a:r>
              <a:rPr lang="en-US" altLang="zh-CN" sz="7200" dirty="0" err="1" smtClean="0"/>
              <a:t>èr</a:t>
            </a:r>
            <a:endParaRPr lang="en-US" altLang="zh-CN" sz="72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7200" dirty="0" smtClean="0"/>
              <a:t>3</a:t>
            </a:r>
            <a:r>
              <a:rPr lang="zh-CN" altLang="en-US" sz="7200" dirty="0" smtClean="0"/>
              <a:t>   三 </a:t>
            </a:r>
            <a:r>
              <a:rPr lang="en-US" altLang="zh-CN" sz="7200" dirty="0" err="1" smtClean="0"/>
              <a:t>sān</a:t>
            </a:r>
            <a:endParaRPr lang="en-US" altLang="zh-CN" sz="72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7200" dirty="0" smtClean="0"/>
              <a:t>4</a:t>
            </a:r>
            <a:r>
              <a:rPr lang="zh-CN" altLang="en-US" sz="7200" dirty="0" smtClean="0"/>
              <a:t>   四 </a:t>
            </a:r>
            <a:r>
              <a:rPr lang="en-US" altLang="zh-CN" sz="7200" dirty="0" err="1" smtClean="0"/>
              <a:t>sì</a:t>
            </a:r>
            <a:endParaRPr lang="en-US" altLang="zh-CN" sz="72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7200" dirty="0" smtClean="0"/>
              <a:t>5</a:t>
            </a:r>
            <a:r>
              <a:rPr lang="zh-CN" altLang="en-US" sz="7200" dirty="0" smtClean="0"/>
              <a:t>   五 </a:t>
            </a:r>
            <a:r>
              <a:rPr lang="en-US" altLang="zh-CN" sz="7200" dirty="0" err="1" smtClean="0"/>
              <a:t>wǔ</a:t>
            </a:r>
            <a:endParaRPr lang="it-IT" sz="7200" dirty="0"/>
          </a:p>
        </p:txBody>
      </p:sp>
    </p:spTree>
    <p:extLst>
      <p:ext uri="{BB962C8B-B14F-4D97-AF65-F5344CB8AC3E}">
        <p14:creationId xmlns:p14="http://schemas.microsoft.com/office/powerpoint/2010/main" val="16584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11480"/>
            <a:ext cx="10515600" cy="5765483"/>
          </a:xfrm>
        </p:spPr>
        <p:txBody>
          <a:bodyPr>
            <a:norm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lain" startAt="6"/>
              <a:tabLst/>
              <a:defRPr/>
            </a:pPr>
            <a:r>
              <a:rPr lang="zh-CN" altLang="en-US" sz="7200" dirty="0" smtClean="0"/>
              <a:t>   六 </a:t>
            </a:r>
            <a:r>
              <a:rPr lang="en-US" altLang="zh-CN" sz="7200" dirty="0" err="1" smtClean="0"/>
              <a:t>liù</a:t>
            </a:r>
            <a:endParaRPr lang="en-US" altLang="zh-CN" sz="7200" dirty="0" smtClean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lain" startAt="6"/>
              <a:tabLst/>
              <a:defRPr/>
            </a:pPr>
            <a:r>
              <a:rPr lang="zh-CN" altLang="en-US" sz="7200" dirty="0" smtClean="0"/>
              <a:t>   七 </a:t>
            </a:r>
            <a:r>
              <a:rPr lang="en-US" altLang="zh-CN" sz="7200" dirty="0" err="1" smtClean="0"/>
              <a:t>qī</a:t>
            </a:r>
            <a:endParaRPr lang="en-US" altLang="zh-CN" sz="7200" dirty="0" smtClean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lain" startAt="6"/>
              <a:tabLst/>
              <a:defRPr/>
            </a:pPr>
            <a:r>
              <a:rPr lang="zh-CN" altLang="en-US" sz="7200" dirty="0" smtClean="0"/>
              <a:t>   八 </a:t>
            </a:r>
            <a:r>
              <a:rPr lang="en-US" altLang="zh-CN" sz="7200" dirty="0" err="1" smtClean="0"/>
              <a:t>bā</a:t>
            </a:r>
            <a:endParaRPr lang="en-US" altLang="zh-CN" sz="7200" dirty="0" smtClean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lain" startAt="6"/>
              <a:tabLst/>
              <a:defRPr/>
            </a:pPr>
            <a:r>
              <a:rPr lang="zh-CN" altLang="en-US" sz="7200" dirty="0" smtClean="0"/>
              <a:t>   九 </a:t>
            </a:r>
            <a:r>
              <a:rPr lang="en-US" altLang="zh-CN" sz="7200" dirty="0" err="1" smtClean="0"/>
              <a:t>jiǔ</a:t>
            </a:r>
            <a:endParaRPr lang="en-US" altLang="zh-CN" sz="7200" dirty="0" smtClean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lain" startAt="6"/>
              <a:tabLst/>
              <a:defRPr/>
            </a:pPr>
            <a:r>
              <a:rPr lang="zh-CN" altLang="en-US" sz="7200" dirty="0" smtClean="0"/>
              <a:t> 十 </a:t>
            </a:r>
            <a:r>
              <a:rPr lang="en-US" altLang="zh-CN" sz="7200" dirty="0" err="1" smtClean="0"/>
              <a:t>shí</a:t>
            </a:r>
            <a:endParaRPr lang="it-IT" sz="7200" dirty="0"/>
          </a:p>
        </p:txBody>
      </p:sp>
    </p:spTree>
    <p:extLst>
      <p:ext uri="{BB962C8B-B14F-4D97-AF65-F5344CB8AC3E}">
        <p14:creationId xmlns:p14="http://schemas.microsoft.com/office/powerpoint/2010/main" val="45405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0"/>
            <a:ext cx="10744200" cy="6858000"/>
          </a:xfrm>
        </p:spPr>
      </p:pic>
    </p:spTree>
    <p:extLst>
      <p:ext uri="{BB962C8B-B14F-4D97-AF65-F5344CB8AC3E}">
        <p14:creationId xmlns:p14="http://schemas.microsoft.com/office/powerpoint/2010/main" val="12287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 smtClean="0"/>
              <a:t>Come</a:t>
            </a:r>
            <a:r>
              <a:rPr lang="zh-CN" altLang="en-US" sz="4800" dirty="0" smtClean="0"/>
              <a:t> </a:t>
            </a:r>
            <a:r>
              <a:rPr lang="en-US" altLang="zh-CN" sz="4800" dirty="0" err="1" smtClean="0"/>
              <a:t>contare</a:t>
            </a:r>
            <a:r>
              <a:rPr lang="zh-CN" altLang="en-US" sz="4800" dirty="0" smtClean="0"/>
              <a:t> </a:t>
            </a:r>
            <a:r>
              <a:rPr lang="en-US" altLang="zh-CN" sz="4800" dirty="0" smtClean="0"/>
              <a:t>in</a:t>
            </a:r>
            <a:r>
              <a:rPr lang="zh-CN" altLang="en-US" sz="4800" dirty="0" smtClean="0"/>
              <a:t> </a:t>
            </a:r>
            <a:r>
              <a:rPr lang="en-US" altLang="zh-CN" sz="4800" dirty="0" err="1" smtClean="0"/>
              <a:t>cinese</a:t>
            </a:r>
            <a:r>
              <a:rPr lang="zh-CN" altLang="en-US" sz="4800" dirty="0" smtClean="0"/>
              <a:t> </a:t>
            </a:r>
            <a:r>
              <a:rPr lang="en-US" altLang="zh-CN" sz="4800" dirty="0" smtClean="0"/>
              <a:t>con</a:t>
            </a:r>
            <a:r>
              <a:rPr lang="zh-CN" altLang="en-US" sz="4800" dirty="0" smtClean="0"/>
              <a:t> </a:t>
            </a:r>
            <a:r>
              <a:rPr lang="en-US" altLang="zh-CN" sz="4800" dirty="0" smtClean="0"/>
              <a:t>le</a:t>
            </a:r>
            <a:r>
              <a:rPr lang="zh-CN" altLang="en-US" sz="4800" dirty="0" smtClean="0"/>
              <a:t> </a:t>
            </a:r>
            <a:r>
              <a:rPr lang="en-US" altLang="zh-CN" sz="4800" dirty="0" err="1" smtClean="0"/>
              <a:t>mani</a:t>
            </a:r>
            <a:r>
              <a:rPr lang="en-US" altLang="zh-CN" sz="4800" dirty="0" smtClean="0"/>
              <a:t>?</a:t>
            </a:r>
            <a:endParaRPr lang="it-IT" sz="4800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690688"/>
            <a:ext cx="10515601" cy="4765449"/>
          </a:xfrm>
        </p:spPr>
      </p:pic>
    </p:spTree>
    <p:extLst>
      <p:ext uri="{BB962C8B-B14F-4D97-AF65-F5344CB8AC3E}">
        <p14:creationId xmlns:p14="http://schemas.microsoft.com/office/powerpoint/2010/main" val="71479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40</Words>
  <Application>Microsoft Macintosh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Calibri</vt:lpstr>
      <vt:lpstr>Calibri Light</vt:lpstr>
      <vt:lpstr>DengXian</vt:lpstr>
      <vt:lpstr>DengXian Light</vt:lpstr>
      <vt:lpstr>Arial</vt:lpstr>
      <vt:lpstr>Tema di Office</vt:lpstr>
      <vt:lpstr>Numeri cinesi</vt:lpstr>
      <vt:lpstr>Presentazione di PowerPoint</vt:lpstr>
      <vt:lpstr>Presentazione di PowerPoint</vt:lpstr>
      <vt:lpstr>Presentazione di PowerPoint</vt:lpstr>
      <vt:lpstr>Come contare in cinese con le mani?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 cinesi</dc:title>
  <dc:creator>Utente di Microsoft Office</dc:creator>
  <cp:lastModifiedBy>Utente di Microsoft Office</cp:lastModifiedBy>
  <cp:revision>2</cp:revision>
  <dcterms:created xsi:type="dcterms:W3CDTF">2021-11-18T19:53:23Z</dcterms:created>
  <dcterms:modified xsi:type="dcterms:W3CDTF">2021-11-18T20:09:23Z</dcterms:modified>
</cp:coreProperties>
</file>