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3" r:id="rId17"/>
    <p:sldId id="272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3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36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36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8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88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72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9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5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02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94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88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77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50F9-6E92-264C-A77B-6081F7C6AD19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23C6-8FF3-EE4F-9015-AB66DEF4284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La</a:t>
            </a:r>
            <a:r>
              <a:rPr lang="zh-CN" altLang="en-US" dirty="0" smtClean="0"/>
              <a:t> </a:t>
            </a:r>
            <a:r>
              <a:rPr lang="en-US" altLang="zh-CN" dirty="0" smtClean="0"/>
              <a:t>lingua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cinese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6000" dirty="0" smtClean="0"/>
              <a:t>汉语</a:t>
            </a:r>
            <a:endParaRPr lang="it-IT" sz="6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" y="271162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6" y="123568"/>
            <a:ext cx="11180344" cy="6594025"/>
          </a:xfrm>
        </p:spPr>
      </p:pic>
    </p:spTree>
    <p:extLst>
      <p:ext uri="{BB962C8B-B14F-4D97-AF65-F5344CB8AC3E}">
        <p14:creationId xmlns:p14="http://schemas.microsoft.com/office/powerpoint/2010/main" val="35092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Ora</a:t>
            </a:r>
            <a:r>
              <a:rPr lang="zh-CN" altLang="en-US" dirty="0" smtClean="0"/>
              <a:t> </a:t>
            </a:r>
            <a:r>
              <a:rPr lang="en-US" altLang="zh-CN" dirty="0" err="1"/>
              <a:t>i</a:t>
            </a:r>
            <a:r>
              <a:rPr lang="en-US" altLang="zh-CN" dirty="0" err="1" smtClean="0"/>
              <a:t>mpariamo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qualche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caratteri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cinesi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/>
              <a:t>女 </a:t>
            </a:r>
            <a:r>
              <a:rPr lang="en-US" altLang="zh-CN" sz="6000" dirty="0" err="1" smtClean="0"/>
              <a:t>nǚ</a:t>
            </a:r>
            <a:r>
              <a:rPr lang="zh-CN" altLang="en-US" sz="6000" dirty="0" smtClean="0"/>
              <a:t> </a:t>
            </a:r>
            <a:endParaRPr lang="en-US" altLang="zh-CN" sz="6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smtClean="0"/>
              <a:t>donna</a:t>
            </a:r>
            <a:endParaRPr lang="it-IT" sz="6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8" y="1429735"/>
            <a:ext cx="5749650" cy="50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子  </a:t>
            </a:r>
            <a:r>
              <a:rPr lang="en-US" altLang="zh-CN" dirty="0" err="1" smtClean="0"/>
              <a:t>zǐ</a:t>
            </a: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Figlio</a:t>
            </a:r>
            <a:r>
              <a:rPr lang="zh-CN" altLang="en-US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177800"/>
            <a:ext cx="6376086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4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dirty="0" smtClean="0"/>
              <a:t>人  </a:t>
            </a:r>
            <a:r>
              <a:rPr lang="en-US" altLang="zh-CN" sz="5400" dirty="0" err="1" smtClean="0"/>
              <a:t>rén</a:t>
            </a:r>
            <a:r>
              <a:rPr lang="zh-CN" altLang="en-US" sz="5400" dirty="0" smtClean="0"/>
              <a:t> </a:t>
            </a:r>
            <a:endParaRPr lang="en-US" altLang="zh-CN" sz="5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/>
              <a:t>uomo</a:t>
            </a:r>
            <a:endParaRPr lang="it-IT" sz="5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40" y="-1"/>
            <a:ext cx="5398529" cy="67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800" dirty="0" smtClean="0"/>
              <a:t>木  </a:t>
            </a:r>
            <a:r>
              <a:rPr lang="en-US" altLang="zh-CN" sz="4800" dirty="0" err="1" smtClean="0"/>
              <a:t>mù</a:t>
            </a:r>
            <a:r>
              <a:rPr lang="zh-CN" altLang="en-US" sz="4800" dirty="0" smtClean="0"/>
              <a:t> </a:t>
            </a:r>
            <a:endParaRPr lang="en-US" altLang="zh-CN" sz="4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/>
              <a:t>legno</a:t>
            </a:r>
            <a:r>
              <a:rPr lang="zh-CN" altLang="en-US" sz="4800" dirty="0" smtClean="0"/>
              <a:t>／</a:t>
            </a:r>
            <a:r>
              <a:rPr lang="en-US" altLang="zh-CN" sz="4800" dirty="0" err="1" smtClean="0"/>
              <a:t>albero</a:t>
            </a:r>
            <a:endParaRPr lang="en-US" altLang="zh-CN" sz="4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7" y="140730"/>
            <a:ext cx="5894173" cy="700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saluti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cinese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1530969"/>
            <a:ext cx="7602733" cy="4326134"/>
          </a:xfrm>
        </p:spPr>
      </p:pic>
    </p:spTree>
    <p:extLst>
      <p:ext uri="{BB962C8B-B14F-4D97-AF65-F5344CB8AC3E}">
        <p14:creationId xmlns:p14="http://schemas.microsoft.com/office/powerpoint/2010/main" val="120160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1" y="275389"/>
            <a:ext cx="6363730" cy="6363730"/>
          </a:xfrm>
        </p:spPr>
      </p:pic>
    </p:spTree>
    <p:extLst>
      <p:ext uri="{BB962C8B-B14F-4D97-AF65-F5344CB8AC3E}">
        <p14:creationId xmlns:p14="http://schemas.microsoft.com/office/powerpoint/2010/main" val="21912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5" y="-44686"/>
            <a:ext cx="11060709" cy="6729691"/>
          </a:xfrm>
        </p:spPr>
      </p:pic>
    </p:spTree>
    <p:extLst>
      <p:ext uri="{BB962C8B-B14F-4D97-AF65-F5344CB8AC3E}">
        <p14:creationId xmlns:p14="http://schemas.microsoft.com/office/powerpoint/2010/main" val="104902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smtClean="0"/>
              <a:t>Il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cinese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è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la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lingua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più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parlata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al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mondo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dopo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l’inglese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ed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è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anche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la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lingua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con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più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parlanti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nativi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(circa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un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miliardo</a:t>
            </a:r>
            <a:r>
              <a:rPr lang="en-US" altLang="zh-CN" sz="6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0030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smtClean="0"/>
              <a:t>A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differenza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dell’italiano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e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delle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lingue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europee</a:t>
            </a:r>
            <a:r>
              <a:rPr lang="en-US" altLang="zh-CN" sz="6600" dirty="0" smtClean="0"/>
              <a:t>,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il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cinese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non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è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una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lingua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alfabetica</a:t>
            </a:r>
            <a:r>
              <a:rPr lang="en-US" altLang="zh-CN" sz="6600" dirty="0" smtClean="0"/>
              <a:t>,</a:t>
            </a:r>
            <a:r>
              <a:rPr lang="zh-CN" altLang="en-US" sz="6600" dirty="0" smtClean="0"/>
              <a:t> </a:t>
            </a:r>
            <a:r>
              <a:rPr lang="en-US" altLang="zh-CN" sz="6600" dirty="0" smtClean="0"/>
              <a:t>ma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>
                <a:solidFill>
                  <a:srgbClr val="FF0000"/>
                </a:solidFill>
              </a:rPr>
              <a:t>grafematica</a:t>
            </a:r>
            <a:r>
              <a:rPr lang="en-US" altLang="zh-CN" sz="6600" dirty="0" smtClean="0"/>
              <a:t>.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157896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6217920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err="1" smtClean="0">
                <a:solidFill>
                  <a:srgbClr val="FF0000"/>
                </a:solidFill>
              </a:rPr>
              <a:t>Grafema</a:t>
            </a:r>
            <a:r>
              <a:rPr lang="en-US" altLang="zh-CN" sz="4000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smtClean="0"/>
              <a:t>Ad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ogni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carattere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corrispondono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cioè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una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sillaba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un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significato</a:t>
            </a:r>
            <a:r>
              <a:rPr lang="zh-CN" altLang="en-US" sz="4000" dirty="0" smtClean="0"/>
              <a:t> </a:t>
            </a:r>
            <a:r>
              <a:rPr lang="en-US" altLang="zh-CN" sz="4000" dirty="0"/>
              <a:t>.</a:t>
            </a:r>
            <a:endParaRPr lang="it-IT" sz="4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381000"/>
            <a:ext cx="783336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/>
              <a:t> </a:t>
            </a:r>
            <a:r>
              <a:rPr lang="en-US" altLang="zh-CN" sz="3600" dirty="0" smtClean="0"/>
              <a:t>La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classificazione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dei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caratteri</a:t>
            </a:r>
            <a:endParaRPr lang="en-US" altLang="zh-CN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smtClean="0"/>
              <a:t>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caratteri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cinesi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possono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essere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suddivisi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in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sei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categorie</a:t>
            </a:r>
            <a:r>
              <a:rPr lang="en-US" altLang="zh-CN" sz="3600" dirty="0" smtClean="0"/>
              <a:t>: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dirty="0" err="1" smtClean="0"/>
              <a:t>Pittogrammi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象形字）</a:t>
            </a:r>
            <a:endParaRPr lang="en-US" altLang="zh-CN" sz="36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dirty="0" err="1" smtClean="0"/>
              <a:t>Caratteri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semplici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indicativi</a:t>
            </a:r>
            <a:r>
              <a:rPr lang="zh-CN" altLang="en-US" sz="3600" dirty="0" smtClean="0"/>
              <a:t> （指事字）</a:t>
            </a:r>
            <a:endParaRPr lang="en-US" altLang="zh-CN" sz="36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dirty="0" err="1" smtClean="0"/>
              <a:t>Caratteri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associativi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composti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logici</a:t>
            </a:r>
            <a:r>
              <a:rPr lang="zh-CN" altLang="en-US" sz="3600" dirty="0" smtClean="0"/>
              <a:t> （会意字）</a:t>
            </a:r>
            <a:endParaRPr lang="en-US" altLang="zh-CN" sz="36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dirty="0" err="1" smtClean="0"/>
              <a:t>Caratteri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pitto-fonetici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fono-semantici</a:t>
            </a:r>
            <a:r>
              <a:rPr lang="zh-CN" altLang="en-US" sz="3600" dirty="0" smtClean="0"/>
              <a:t> （形声字）</a:t>
            </a:r>
            <a:endParaRPr lang="en-US" altLang="zh-CN" sz="36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dirty="0" err="1" smtClean="0"/>
              <a:t>Prestiti</a:t>
            </a:r>
            <a:r>
              <a:rPr lang="zh-CN" altLang="en-US" sz="3600" dirty="0" smtClean="0"/>
              <a:t> </a:t>
            </a:r>
            <a:r>
              <a:rPr lang="en-US" altLang="zh-CN" sz="3600" dirty="0" err="1" smtClean="0"/>
              <a:t>fonetici</a:t>
            </a:r>
            <a:r>
              <a:rPr lang="zh-CN" altLang="en-US" sz="3600" dirty="0" smtClean="0"/>
              <a:t> （假借字）</a:t>
            </a:r>
            <a:endParaRPr lang="en-US" altLang="zh-CN" sz="3600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dirty="0" err="1" smtClean="0"/>
              <a:t>Pseodosinonimi</a:t>
            </a:r>
            <a:r>
              <a:rPr lang="zh-CN" altLang="en-US" sz="3600" dirty="0" smtClean="0"/>
              <a:t> （转注字）</a:t>
            </a:r>
            <a:endParaRPr lang="en-US" altLang="zh-CN" sz="3600" dirty="0" smtClean="0"/>
          </a:p>
        </p:txBody>
      </p:sp>
    </p:spTree>
    <p:extLst>
      <p:ext uri="{BB962C8B-B14F-4D97-AF65-F5344CB8AC3E}">
        <p14:creationId xmlns:p14="http://schemas.microsoft.com/office/powerpoint/2010/main" val="157393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Pittogrammi</a:t>
            </a:r>
            <a:r>
              <a:rPr lang="zh-CN" altLang="en-US" dirty="0" smtClean="0"/>
              <a:t> （象形字）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Sono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rappresentazioni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stilizzate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</a:t>
            </a:r>
            <a:r>
              <a:rPr lang="zh-CN" altLang="en-US" dirty="0" smtClean="0"/>
              <a:t> </a:t>
            </a:r>
            <a:r>
              <a:rPr lang="en-US" altLang="zh-CN" dirty="0" smtClean="0"/>
              <a:t>un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oggetto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un’azione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costituiscono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corpus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più</a:t>
            </a:r>
            <a:r>
              <a:rPr lang="zh-CN" altLang="en-US" dirty="0" smtClean="0"/>
              <a:t> </a:t>
            </a:r>
            <a:r>
              <a:rPr lang="en-US" altLang="zh-CN" dirty="0" smtClean="0"/>
              <a:t>antico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caratteri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cinesi</a:t>
            </a:r>
            <a:r>
              <a:rPr lang="en-US" altLang="zh-CN" dirty="0" smtClean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20" y="3365500"/>
            <a:ext cx="529844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Pittogrammi</a:t>
            </a:r>
            <a:r>
              <a:rPr lang="is-IS" altLang="zh-CN" dirty="0" smtClean="0"/>
              <a:t>…</a:t>
            </a:r>
            <a:r>
              <a:rPr lang="en-US" altLang="zh-CN" dirty="0"/>
              <a:t>d</a:t>
            </a:r>
            <a:r>
              <a:rPr lang="en-US" altLang="zh-CN" dirty="0" smtClean="0"/>
              <a:t>al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disegno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alla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parola</a:t>
            </a:r>
            <a:r>
              <a:rPr lang="zh-CN" altLang="en-US" dirty="0" smtClean="0"/>
              <a:t>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7" y="1825625"/>
            <a:ext cx="10033425" cy="4351338"/>
          </a:xfrm>
        </p:spPr>
      </p:pic>
    </p:spTree>
    <p:extLst>
      <p:ext uri="{BB962C8B-B14F-4D97-AF65-F5344CB8AC3E}">
        <p14:creationId xmlns:p14="http://schemas.microsoft.com/office/powerpoint/2010/main" val="151296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Caratteri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associativi</a:t>
            </a:r>
            <a:r>
              <a:rPr lang="zh-CN" altLang="en-US" dirty="0" smtClean="0"/>
              <a:t> </a:t>
            </a:r>
            <a:r>
              <a:rPr lang="en-US" altLang="zh-CN" dirty="0" smtClean="0"/>
              <a:t>o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composti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logici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会意字）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 err="1" smtClean="0"/>
              <a:t>Comunemente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noti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come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ideogrammi</a:t>
            </a:r>
            <a:r>
              <a:rPr lang="en-US" altLang="zh-CN" sz="4000" dirty="0" smtClean="0"/>
              <a:t>,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sono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formati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dalla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combinazione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di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due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o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più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elementi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che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creano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un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nuovo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carattere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con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un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nuovo</a:t>
            </a:r>
            <a:r>
              <a:rPr lang="zh-CN" altLang="en-US" sz="4000" dirty="0" smtClean="0"/>
              <a:t> </a:t>
            </a:r>
            <a:r>
              <a:rPr lang="en-US" altLang="zh-CN" sz="4000" dirty="0" err="1" smtClean="0"/>
              <a:t>significato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55464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" y="271848"/>
            <a:ext cx="10698892" cy="6783859"/>
          </a:xfrm>
        </p:spPr>
      </p:pic>
    </p:spTree>
    <p:extLst>
      <p:ext uri="{BB962C8B-B14F-4D97-AF65-F5344CB8AC3E}">
        <p14:creationId xmlns:p14="http://schemas.microsoft.com/office/powerpoint/2010/main" val="789147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201</Words>
  <Application>Microsoft Macintosh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DengXian</vt:lpstr>
      <vt:lpstr>DengXian Light</vt:lpstr>
      <vt:lpstr>Arial</vt:lpstr>
      <vt:lpstr>Tema di Office</vt:lpstr>
      <vt:lpstr>La lingua cinese</vt:lpstr>
      <vt:lpstr>Presentazione di PowerPoint</vt:lpstr>
      <vt:lpstr>Presentazione di PowerPoint</vt:lpstr>
      <vt:lpstr>Presentazione di PowerPoint</vt:lpstr>
      <vt:lpstr>Presentazione di PowerPoint</vt:lpstr>
      <vt:lpstr>Pittogrammi （象形字）</vt:lpstr>
      <vt:lpstr>Pittogrammi…dal disegno alla parola </vt:lpstr>
      <vt:lpstr>Caratteri associativi o composti logici (会意字）</vt:lpstr>
      <vt:lpstr>Presentazione di PowerPoint</vt:lpstr>
      <vt:lpstr>Presentazione di PowerPoint</vt:lpstr>
      <vt:lpstr>Ora impariamo qualche caratteri cinesi</vt:lpstr>
      <vt:lpstr>Presentazione di PowerPoint</vt:lpstr>
      <vt:lpstr>Presentazione di PowerPoint</vt:lpstr>
      <vt:lpstr>Presentazione di PowerPoint</vt:lpstr>
      <vt:lpstr>I saluti in cinese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15</cp:revision>
  <dcterms:created xsi:type="dcterms:W3CDTF">2021-11-18T15:07:21Z</dcterms:created>
  <dcterms:modified xsi:type="dcterms:W3CDTF">2021-11-18T21:09:31Z</dcterms:modified>
</cp:coreProperties>
</file>