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EE9C8-6D24-4974-ABBC-1ECABED89282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DC181-D089-4317-AAA1-9BBF842C7F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30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39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40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5255-C5DC-4193-B62F-F30ACE7D0D69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Bunka　Chukyu　I</a:t>
            </a: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49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35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3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31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85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22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51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9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99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03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31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8255-4ED6-4E0E-8077-BB2441646ADE}" type="datetimeFigureOut">
              <a:rPr lang="it-IT" smtClean="0"/>
              <a:t>27/05/2015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FF93-431C-4810-AB65-BA6A4A814A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05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ja-JP" altLang="it-IT" dirty="0" smtClean="0"/>
              <a:t>読み方を覚えましょう</a:t>
            </a:r>
            <a:r>
              <a:rPr lang="it-IT" altLang="ja-JP" dirty="0" smtClean="0"/>
              <a:t/>
            </a:r>
            <a:br>
              <a:rPr lang="it-IT" altLang="ja-JP" dirty="0" smtClean="0"/>
            </a:br>
            <a:r>
              <a:rPr lang="ja-JP" altLang="it-IT" dirty="0" smtClean="0"/>
              <a:t>の漢字</a:t>
            </a:r>
            <a:r>
              <a:rPr lang="it-IT" altLang="ja-JP" dirty="0" smtClean="0"/>
              <a:t>L.1-L.12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6289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近所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きんじょ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13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週末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しゅうまつ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24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台所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だいどころ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76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花が好き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はな</a:t>
            </a:r>
            <a:r>
              <a:rPr lang="ja-JP" altLang="it-IT" sz="6600" dirty="0" smtClean="0">
                <a:ea typeface="HG教科書体" pitchFamily="17" charset="-128"/>
              </a:rPr>
              <a:t>がすき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58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it-IT" altLang="ja-JP" sz="15000" dirty="0">
                <a:ea typeface="HG教科書体" pitchFamily="17" charset="-128"/>
              </a:rPr>
              <a:t>2</a:t>
            </a:r>
            <a:r>
              <a:rPr lang="ja-JP" altLang="it-IT" sz="15000" dirty="0">
                <a:ea typeface="HG教科書体" pitchFamily="17" charset="-128"/>
              </a:rPr>
              <a:t>回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にかい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932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音楽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おんがく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75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両親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りょうりん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51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宿題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しゅくだい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2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今度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こんど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09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交通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こうつう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857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郵便局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ゆうびんきょく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153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向こう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むこう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32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取る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とる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28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横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よこ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消す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けす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635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速い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はやい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654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軽</a:t>
            </a:r>
            <a:r>
              <a:rPr lang="ja-JP" altLang="it-IT" sz="15000" dirty="0" smtClean="0">
                <a:ea typeface="HG教科書体" pitchFamily="17" charset="-128"/>
              </a:rPr>
              <a:t>い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かる</a:t>
            </a:r>
            <a:r>
              <a:rPr lang="ja-JP" altLang="it-IT" sz="6600" dirty="0" smtClean="0">
                <a:ea typeface="HG教科書体" pitchFamily="17" charset="-128"/>
              </a:rPr>
              <a:t>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98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次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つぎ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26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057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理由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りゆう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476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低い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ひくい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28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190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太い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ふとい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29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157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百</a:t>
            </a:r>
            <a:r>
              <a:rPr lang="ja-JP" altLang="it-IT" sz="15000" dirty="0" smtClean="0">
                <a:ea typeface="HG教科書体" pitchFamily="17" charset="-128"/>
              </a:rPr>
              <a:t>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ひゃく</a:t>
            </a:r>
            <a:r>
              <a:rPr lang="ja-JP" altLang="it-IT" sz="6600" dirty="0" smtClean="0">
                <a:ea typeface="HG教科書体" pitchFamily="17" charset="-128"/>
              </a:rPr>
              <a:t>え</a:t>
            </a:r>
            <a:r>
              <a:rPr lang="ja-JP" altLang="it-IT" sz="6600" dirty="0">
                <a:ea typeface="HG教科書体" pitchFamily="17" charset="-128"/>
              </a:rPr>
              <a:t>ん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153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覚える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おぼえる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30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96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連絡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れんらく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31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53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打つ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うつ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02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例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れい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7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暑い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あつい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373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寒い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さむい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51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冷たい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つめたい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36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459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船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ふね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37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075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晴れる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はれる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38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482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成</a:t>
            </a:r>
            <a:r>
              <a:rPr lang="ja-JP" altLang="it-IT" sz="15000" dirty="0" smtClean="0">
                <a:ea typeface="HG教科書体" pitchFamily="17" charset="-128"/>
              </a:rPr>
              <a:t>田</a:t>
            </a:r>
            <a:r>
              <a:rPr lang="ja-JP" altLang="it-IT" sz="15000" dirty="0">
                <a:ea typeface="HG教科書体" pitchFamily="17" charset="-128"/>
              </a:rPr>
              <a:t>空港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なりたくうこう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39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234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 fontScale="90000"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バスに</a:t>
            </a:r>
            <a:r>
              <a:rPr lang="it-IT" altLang="ja-JP" sz="15000" dirty="0" smtClean="0">
                <a:ea typeface="HG教科書体" pitchFamily="17" charset="-128"/>
              </a:rPr>
              <a:t/>
            </a:r>
            <a:br>
              <a:rPr lang="it-IT" altLang="ja-JP" sz="15000" dirty="0" smtClean="0">
                <a:ea typeface="HG教科書体" pitchFamily="17" charset="-128"/>
              </a:rPr>
            </a:br>
            <a:r>
              <a:rPr lang="ja-JP" altLang="it-IT" sz="15000" dirty="0" smtClean="0">
                <a:ea typeface="HG教科書体" pitchFamily="17" charset="-128"/>
              </a:rPr>
              <a:t>乗</a:t>
            </a:r>
            <a:r>
              <a:rPr lang="ja-JP" altLang="it-IT" sz="15000" dirty="0">
                <a:ea typeface="HG教科書体" pitchFamily="17" charset="-128"/>
              </a:rPr>
              <a:t>ります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のります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非常口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ひじょうぐち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40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774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部屋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へや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299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it-IT" altLang="ja-JP" sz="15000" dirty="0">
                <a:ea typeface="HG教科書体" pitchFamily="17" charset="-128"/>
              </a:rPr>
              <a:t>1</a:t>
            </a:r>
            <a:r>
              <a:rPr lang="ja-JP" altLang="it-IT" sz="15000" dirty="0">
                <a:ea typeface="HG教科書体" pitchFamily="17" charset="-128"/>
              </a:rPr>
              <a:t>枚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いちまい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220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公園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こうえん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21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朝</a:t>
            </a:r>
            <a:r>
              <a:rPr lang="ja-JP" altLang="it-IT" sz="15000" dirty="0">
                <a:ea typeface="HG教科書体" pitchFamily="17" charset="-128"/>
              </a:rPr>
              <a:t>ご飯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あさごはん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94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赤</a:t>
            </a:r>
            <a:r>
              <a:rPr lang="ja-JP" altLang="it-IT" sz="15000" dirty="0" smtClean="0">
                <a:ea typeface="HG教科書体" pitchFamily="17" charset="-128"/>
              </a:rPr>
              <a:t>い車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it-IT" sz="6600" dirty="0">
                <a:ea typeface="HG教科書体" pitchFamily="17" charset="-128"/>
              </a:rPr>
              <a:t>あかいくるま</a:t>
            </a:r>
            <a:endParaRPr lang="ja-JP" altLang="en-US" sz="6600" dirty="0"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91B1-0FC7-4788-9680-B9A7A23056DD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Atsuko Inagaki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434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438</Words>
  <Application>Microsoft Office PowerPoint</Application>
  <PresentationFormat>Presentazione su schermo (4:3)</PresentationFormat>
  <Paragraphs>235</Paragraphs>
  <Slides>40</Slides>
  <Notes>39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1" baseType="lpstr">
      <vt:lpstr>Tema di Office</vt:lpstr>
      <vt:lpstr>読み方を覚えましょう の漢字L.1-L.12</vt:lpstr>
      <vt:lpstr>郵便局</vt:lpstr>
      <vt:lpstr>百円</vt:lpstr>
      <vt:lpstr>バスに 乗ります</vt:lpstr>
      <vt:lpstr>部屋</vt:lpstr>
      <vt:lpstr>1枚</vt:lpstr>
      <vt:lpstr>公園</vt:lpstr>
      <vt:lpstr>朝ご飯</vt:lpstr>
      <vt:lpstr>赤い車</vt:lpstr>
      <vt:lpstr>近所</vt:lpstr>
      <vt:lpstr>週末</vt:lpstr>
      <vt:lpstr>台所</vt:lpstr>
      <vt:lpstr>花が好き</vt:lpstr>
      <vt:lpstr>2回</vt:lpstr>
      <vt:lpstr>音楽</vt:lpstr>
      <vt:lpstr>両親</vt:lpstr>
      <vt:lpstr>宿題</vt:lpstr>
      <vt:lpstr>今度</vt:lpstr>
      <vt:lpstr>交通</vt:lpstr>
      <vt:lpstr>向こう</vt:lpstr>
      <vt:lpstr>取る</vt:lpstr>
      <vt:lpstr>横</vt:lpstr>
      <vt:lpstr>消す</vt:lpstr>
      <vt:lpstr>速い</vt:lpstr>
      <vt:lpstr>軽い</vt:lpstr>
      <vt:lpstr>次</vt:lpstr>
      <vt:lpstr>理由</vt:lpstr>
      <vt:lpstr>低い</vt:lpstr>
      <vt:lpstr>太い</vt:lpstr>
      <vt:lpstr>覚える</vt:lpstr>
      <vt:lpstr>連絡</vt:lpstr>
      <vt:lpstr>打つ</vt:lpstr>
      <vt:lpstr>例</vt:lpstr>
      <vt:lpstr>暑い</vt:lpstr>
      <vt:lpstr>寒い</vt:lpstr>
      <vt:lpstr>冷たい</vt:lpstr>
      <vt:lpstr>船</vt:lpstr>
      <vt:lpstr>晴れる</vt:lpstr>
      <vt:lpstr>成田空港</vt:lpstr>
      <vt:lpstr>非常口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読み方を覚えましょう の漢字L.1-L.12</dc:title>
  <dc:creator>atsukina</dc:creator>
  <cp:lastModifiedBy>atsukina</cp:lastModifiedBy>
  <cp:revision>2</cp:revision>
  <dcterms:created xsi:type="dcterms:W3CDTF">2015-05-27T13:54:00Z</dcterms:created>
  <dcterms:modified xsi:type="dcterms:W3CDTF">2015-05-27T14:07:34Z</dcterms:modified>
</cp:coreProperties>
</file>