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58" r:id="rId4"/>
    <p:sldId id="264" r:id="rId5"/>
    <p:sldId id="260" r:id="rId6"/>
    <p:sldId id="261" r:id="rId7"/>
    <p:sldId id="265" r:id="rId8"/>
    <p:sldId id="262" r:id="rId9"/>
    <p:sldId id="263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6" r:id="rId19"/>
    <p:sldId id="274" r:id="rId20"/>
    <p:sldId id="277" r:id="rId21"/>
    <p:sldId id="275" r:id="rId22"/>
    <p:sldId id="278" r:id="rId23"/>
    <p:sldId id="279" r:id="rId24"/>
    <p:sldId id="280" r:id="rId25"/>
    <p:sldId id="281" r:id="rId26"/>
    <p:sldId id="283" r:id="rId27"/>
    <p:sldId id="282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  <p:sldId id="301" r:id="rId46"/>
    <p:sldId id="302" r:id="rId47"/>
    <p:sldId id="303" r:id="rId48"/>
    <p:sldId id="304" r:id="rId49"/>
    <p:sldId id="305" r:id="rId50"/>
    <p:sldId id="306" r:id="rId51"/>
    <p:sldId id="307" r:id="rId52"/>
    <p:sldId id="308" r:id="rId53"/>
    <p:sldId id="309" r:id="rId54"/>
    <p:sldId id="310" r:id="rId55"/>
    <p:sldId id="311" r:id="rId56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35" d="100"/>
          <a:sy n="35" d="100"/>
        </p:scale>
        <p:origin x="-66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9BB2C-0D54-45E3-B613-19C10D065320}" type="datetimeFigureOut">
              <a:rPr lang="it-IT" smtClean="0"/>
              <a:t>18/11/2018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FAF24-4506-4ED5-8453-8FB71198D14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611628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9BB2C-0D54-45E3-B613-19C10D065320}" type="datetimeFigureOut">
              <a:rPr lang="it-IT" smtClean="0"/>
              <a:t>18/11/2018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FAF24-4506-4ED5-8453-8FB71198D14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268500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9BB2C-0D54-45E3-B613-19C10D065320}" type="datetimeFigureOut">
              <a:rPr lang="it-IT" smtClean="0"/>
              <a:t>18/11/2018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FAF24-4506-4ED5-8453-8FB71198D14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398222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9BB2C-0D54-45E3-B613-19C10D065320}" type="datetimeFigureOut">
              <a:rPr lang="it-IT" smtClean="0"/>
              <a:t>18/11/2018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FAF24-4506-4ED5-8453-8FB71198D14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930612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9BB2C-0D54-45E3-B613-19C10D065320}" type="datetimeFigureOut">
              <a:rPr lang="it-IT" smtClean="0"/>
              <a:t>18/11/2018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FAF24-4506-4ED5-8453-8FB71198D14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423048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9BB2C-0D54-45E3-B613-19C10D065320}" type="datetimeFigureOut">
              <a:rPr lang="it-IT" smtClean="0"/>
              <a:t>18/11/2018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FAF24-4506-4ED5-8453-8FB71198D14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520209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9BB2C-0D54-45E3-B613-19C10D065320}" type="datetimeFigureOut">
              <a:rPr lang="it-IT" smtClean="0"/>
              <a:t>18/11/2018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FAF24-4506-4ED5-8453-8FB71198D14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778237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9BB2C-0D54-45E3-B613-19C10D065320}" type="datetimeFigureOut">
              <a:rPr lang="it-IT" smtClean="0"/>
              <a:t>18/11/2018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FAF24-4506-4ED5-8453-8FB71198D14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751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9BB2C-0D54-45E3-B613-19C10D065320}" type="datetimeFigureOut">
              <a:rPr lang="it-IT" smtClean="0"/>
              <a:t>18/11/2018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FAF24-4506-4ED5-8453-8FB71198D14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166265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9BB2C-0D54-45E3-B613-19C10D065320}" type="datetimeFigureOut">
              <a:rPr lang="it-IT" smtClean="0"/>
              <a:t>18/11/2018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FAF24-4506-4ED5-8453-8FB71198D14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611235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9BB2C-0D54-45E3-B613-19C10D065320}" type="datetimeFigureOut">
              <a:rPr lang="it-IT" smtClean="0"/>
              <a:t>18/11/2018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FAF24-4506-4ED5-8453-8FB71198D14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952194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C9BB2C-0D54-45E3-B613-19C10D065320}" type="datetimeFigureOut">
              <a:rPr lang="it-IT" smtClean="0"/>
              <a:t>18/11/2018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6FAF24-4506-4ED5-8453-8FB71198D14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304344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3568" y="980728"/>
            <a:ext cx="7772400" cy="1470025"/>
          </a:xfrm>
        </p:spPr>
        <p:txBody>
          <a:bodyPr/>
          <a:lstStyle/>
          <a:p>
            <a:r>
              <a:rPr lang="ja-JP" altLang="en-US" dirty="0">
                <a:latin typeface="EPSON 丸ゴシック体Ｍ" pitchFamily="49" charset="-128"/>
                <a:ea typeface="EPSON 丸ゴシック体Ｍ" pitchFamily="49" charset="-128"/>
              </a:rPr>
              <a:t>漢</a:t>
            </a:r>
            <a:r>
              <a:rPr lang="ja-JP" altLang="en-US" dirty="0" smtClean="0">
                <a:latin typeface="EPSON 丸ゴシック体Ｍ" pitchFamily="49" charset="-128"/>
                <a:ea typeface="EPSON 丸ゴシック体Ｍ" pitchFamily="49" charset="-128"/>
              </a:rPr>
              <a:t>字</a:t>
            </a:r>
            <a:r>
              <a:rPr lang="ja-JP" altLang="it-IT" dirty="0">
                <a:latin typeface="EPSON 丸ゴシック体Ｍ" pitchFamily="49" charset="-128"/>
                <a:ea typeface="EPSON 丸ゴシック体Ｍ" pitchFamily="49" charset="-128"/>
              </a:rPr>
              <a:t>よ</a:t>
            </a:r>
            <a:r>
              <a:rPr lang="ja-JP" altLang="it-IT" dirty="0" smtClean="0">
                <a:latin typeface="EPSON 丸ゴシック体Ｍ" pitchFamily="49" charset="-128"/>
                <a:ea typeface="EPSON 丸ゴシック体Ｍ" pitchFamily="49" charset="-128"/>
              </a:rPr>
              <a:t>み</a:t>
            </a:r>
            <a:r>
              <a:rPr lang="ja-JP" altLang="it-IT" dirty="0" smtClean="0">
                <a:latin typeface="EPSON 丸ゴシック体Ｍ" pitchFamily="49" charset="-128"/>
                <a:ea typeface="EPSON 丸ゴシック体Ｍ" pitchFamily="49" charset="-128"/>
              </a:rPr>
              <a:t>れんしゅう</a:t>
            </a:r>
            <a:r>
              <a:rPr lang="it-IT" altLang="ja-JP" dirty="0" smtClean="0">
                <a:latin typeface="EPSON 丸ゴシック体Ｍ" pitchFamily="49" charset="-128"/>
                <a:ea typeface="EPSON 丸ゴシック体Ｍ" pitchFamily="49" charset="-128"/>
              </a:rPr>
              <a:t/>
            </a:r>
            <a:br>
              <a:rPr lang="it-IT" altLang="ja-JP" dirty="0" smtClean="0">
                <a:latin typeface="EPSON 丸ゴシック体Ｍ" pitchFamily="49" charset="-128"/>
                <a:ea typeface="EPSON 丸ゴシック体Ｍ" pitchFamily="49" charset="-128"/>
              </a:rPr>
            </a:br>
            <a:endParaRPr lang="en-US" altLang="ja-JP" dirty="0">
              <a:latin typeface="EPSON 丸ゴシック体Ｍ" pitchFamily="49" charset="-128"/>
              <a:ea typeface="EPSON 丸ゴシック体Ｍ" pitchFamily="49" charset="-128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19672" y="3861048"/>
            <a:ext cx="6400800" cy="1752600"/>
          </a:xfrm>
        </p:spPr>
        <p:txBody>
          <a:bodyPr/>
          <a:lstStyle/>
          <a:p>
            <a:r>
              <a:rPr lang="ja-JP" altLang="it-IT" dirty="0">
                <a:latin typeface="EPSON 丸ゴシック体Ｍ" pitchFamily="49" charset="-128"/>
                <a:ea typeface="EPSON 丸ゴシック体Ｍ" pitchFamily="49" charset="-128"/>
              </a:rPr>
              <a:t>げんき</a:t>
            </a:r>
            <a:r>
              <a:rPr lang="ja-JP" altLang="it-IT" dirty="0" smtClean="0">
                <a:latin typeface="EPSON 丸ゴシック体Ｍ" pitchFamily="49" charset="-128"/>
                <a:ea typeface="EPSON 丸ゴシック体Ｍ" pitchFamily="49" charset="-128"/>
              </a:rPr>
              <a:t>　</a:t>
            </a:r>
            <a:r>
              <a:rPr lang="it-IT" altLang="ja-JP" dirty="0" smtClean="0">
                <a:latin typeface="EPSON 丸ゴシック体Ｍ" pitchFamily="49" charset="-128"/>
                <a:ea typeface="EPSON 丸ゴシック体Ｍ" pitchFamily="49" charset="-128"/>
              </a:rPr>
              <a:t>I</a:t>
            </a:r>
          </a:p>
          <a:p>
            <a:r>
              <a:rPr lang="it-IT" dirty="0" smtClean="0">
                <a:latin typeface="EPSON 丸ゴシック体Ｍ" pitchFamily="49" charset="-128"/>
                <a:ea typeface="EPSON 丸ゴシック体Ｍ" pitchFamily="49" charset="-128"/>
              </a:rPr>
              <a:t>L.</a:t>
            </a:r>
            <a:r>
              <a:rPr lang="ja-JP" altLang="it-IT" dirty="0" smtClean="0">
                <a:latin typeface="EPSON 丸ゴシック体Ｍ" pitchFamily="49" charset="-128"/>
                <a:ea typeface="EPSON 丸ゴシック体Ｍ" pitchFamily="49" charset="-128"/>
              </a:rPr>
              <a:t>３</a:t>
            </a:r>
            <a:r>
              <a:rPr lang="it-IT" dirty="0" smtClean="0">
                <a:latin typeface="EPSON 丸ゴシック体Ｍ" pitchFamily="49" charset="-128"/>
                <a:ea typeface="EPSON 丸ゴシック体Ｍ" pitchFamily="49" charset="-128"/>
              </a:rPr>
              <a:t>-1</a:t>
            </a:r>
            <a:endParaRPr lang="it-IT" dirty="0">
              <a:latin typeface="EPSON 丸ゴシック体Ｍ" pitchFamily="49" charset="-128"/>
              <a:ea typeface="EPSON 丸ゴシック体Ｍ" pitchFamily="49" charset="-128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60297-3AB4-414D-B912-AFC43EBF255B}" type="slidenum">
              <a:rPr lang="en-US" altLang="ja-JP" smtClean="0"/>
              <a:pPr/>
              <a:t>1</a:t>
            </a:fld>
            <a:endParaRPr lang="en-US" altLang="ja-JP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Inagaki Atsuko</a:t>
            </a: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400968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9750" y="1125538"/>
            <a:ext cx="8064500" cy="2665412"/>
          </a:xfrm>
        </p:spPr>
        <p:txBody>
          <a:bodyPr/>
          <a:lstStyle/>
          <a:p>
            <a:r>
              <a:rPr lang="ja-JP" altLang="it-IT" sz="15000" dirty="0" smtClean="0">
                <a:ea typeface="HG教科書体" pitchFamily="17" charset="-128"/>
              </a:rPr>
              <a:t>三分</a:t>
            </a:r>
            <a:endParaRPr lang="ja-JP" altLang="en-US" sz="15000" dirty="0">
              <a:ea typeface="HG教科書体" pitchFamily="17" charset="-128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03350" y="3789363"/>
            <a:ext cx="6400800" cy="1752600"/>
          </a:xfrm>
        </p:spPr>
        <p:txBody>
          <a:bodyPr/>
          <a:lstStyle/>
          <a:p>
            <a:r>
              <a:rPr lang="ja-JP" altLang="it-IT" sz="9600" dirty="0">
                <a:solidFill>
                  <a:schemeClr val="tx1"/>
                </a:solidFill>
                <a:ea typeface="HG教科書体" pitchFamily="17" charset="-128"/>
              </a:rPr>
              <a:t>さ</a:t>
            </a:r>
            <a:r>
              <a:rPr lang="ja-JP" altLang="it-IT" sz="9600" dirty="0" smtClean="0">
                <a:solidFill>
                  <a:schemeClr val="tx1"/>
                </a:solidFill>
                <a:ea typeface="HG教科書体" pitchFamily="17" charset="-128"/>
              </a:rPr>
              <a:t>んぷん</a:t>
            </a:r>
            <a:endParaRPr lang="ja-JP" altLang="en-US" sz="9600" dirty="0">
              <a:solidFill>
                <a:schemeClr val="tx1"/>
              </a:solidFill>
              <a:ea typeface="HG教科書体" pitchFamily="17" charset="-128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60297-3AB4-414D-B912-AFC43EBF255B}" type="slidenum">
              <a:rPr lang="en-US" altLang="ja-JP" smtClean="0"/>
              <a:pPr/>
              <a:t>10</a:t>
            </a:fld>
            <a:endParaRPr lang="en-US" altLang="ja-JP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Inagaki Atsuko</a:t>
            </a: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67191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9750" y="1125538"/>
            <a:ext cx="8064500" cy="2665412"/>
          </a:xfrm>
        </p:spPr>
        <p:txBody>
          <a:bodyPr/>
          <a:lstStyle/>
          <a:p>
            <a:r>
              <a:rPr lang="ja-JP" altLang="it-IT" sz="15000" dirty="0" smtClean="0">
                <a:ea typeface="HG教科書体" pitchFamily="17" charset="-128"/>
              </a:rPr>
              <a:t>四</a:t>
            </a:r>
            <a:endParaRPr lang="ja-JP" altLang="en-US" sz="15000" dirty="0">
              <a:ea typeface="HG教科書体" pitchFamily="17" charset="-128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03350" y="3789363"/>
            <a:ext cx="6400800" cy="1752600"/>
          </a:xfrm>
        </p:spPr>
        <p:txBody>
          <a:bodyPr/>
          <a:lstStyle/>
          <a:p>
            <a:r>
              <a:rPr lang="ja-JP" altLang="it-IT" sz="9600" dirty="0" smtClean="0">
                <a:solidFill>
                  <a:schemeClr val="tx1"/>
                </a:solidFill>
                <a:ea typeface="HG教科書体" pitchFamily="17" charset="-128"/>
              </a:rPr>
              <a:t>よん</a:t>
            </a:r>
            <a:endParaRPr lang="ja-JP" altLang="en-US" sz="9600" dirty="0">
              <a:solidFill>
                <a:schemeClr val="tx1"/>
              </a:solidFill>
              <a:ea typeface="HG教科書体" pitchFamily="17" charset="-128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60297-3AB4-414D-B912-AFC43EBF255B}" type="slidenum">
              <a:rPr lang="en-US" altLang="ja-JP" smtClean="0"/>
              <a:pPr/>
              <a:t>11</a:t>
            </a:fld>
            <a:endParaRPr lang="en-US" altLang="ja-JP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Inagaki Atsuko</a:t>
            </a: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82416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9750" y="1125538"/>
            <a:ext cx="8064500" cy="2665412"/>
          </a:xfrm>
        </p:spPr>
        <p:txBody>
          <a:bodyPr/>
          <a:lstStyle/>
          <a:p>
            <a:r>
              <a:rPr lang="ja-JP" altLang="it-IT" sz="15000" dirty="0">
                <a:ea typeface="HG教科書体" pitchFamily="17" charset="-128"/>
              </a:rPr>
              <a:t>四時</a:t>
            </a:r>
            <a:endParaRPr lang="ja-JP" altLang="en-US" sz="15000" dirty="0">
              <a:ea typeface="HG教科書体" pitchFamily="17" charset="-128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03350" y="3789363"/>
            <a:ext cx="6400800" cy="1752600"/>
          </a:xfrm>
        </p:spPr>
        <p:txBody>
          <a:bodyPr/>
          <a:lstStyle/>
          <a:p>
            <a:r>
              <a:rPr lang="ja-JP" altLang="it-IT" sz="9600" dirty="0">
                <a:solidFill>
                  <a:schemeClr val="tx1"/>
                </a:solidFill>
                <a:ea typeface="HG教科書体" pitchFamily="17" charset="-128"/>
              </a:rPr>
              <a:t>よじ</a:t>
            </a:r>
            <a:endParaRPr lang="ja-JP" altLang="en-US" sz="9600" dirty="0">
              <a:solidFill>
                <a:schemeClr val="tx1"/>
              </a:solidFill>
              <a:ea typeface="HG教科書体" pitchFamily="17" charset="-128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60297-3AB4-414D-B912-AFC43EBF255B}" type="slidenum">
              <a:rPr lang="en-US" altLang="ja-JP" smtClean="0"/>
              <a:pPr/>
              <a:t>12</a:t>
            </a:fld>
            <a:endParaRPr lang="en-US" altLang="ja-JP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Inagaki Atsuko</a:t>
            </a: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98835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9750" y="1125538"/>
            <a:ext cx="8064500" cy="2665412"/>
          </a:xfrm>
        </p:spPr>
        <p:txBody>
          <a:bodyPr/>
          <a:lstStyle/>
          <a:p>
            <a:r>
              <a:rPr lang="ja-JP" altLang="it-IT" sz="15000" dirty="0" smtClean="0">
                <a:ea typeface="HG教科書体" pitchFamily="17" charset="-128"/>
              </a:rPr>
              <a:t>四分</a:t>
            </a:r>
            <a:endParaRPr lang="ja-JP" altLang="en-US" sz="15000" dirty="0">
              <a:ea typeface="HG教科書体" pitchFamily="17" charset="-128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03350" y="3789363"/>
            <a:ext cx="6400800" cy="1752600"/>
          </a:xfrm>
        </p:spPr>
        <p:txBody>
          <a:bodyPr/>
          <a:lstStyle/>
          <a:p>
            <a:r>
              <a:rPr lang="ja-JP" altLang="it-IT" sz="9600" dirty="0" smtClean="0">
                <a:solidFill>
                  <a:schemeClr val="tx1"/>
                </a:solidFill>
                <a:ea typeface="HG教科書体" pitchFamily="17" charset="-128"/>
              </a:rPr>
              <a:t>よんぷん</a:t>
            </a:r>
            <a:endParaRPr lang="ja-JP" altLang="en-US" sz="9600" dirty="0">
              <a:solidFill>
                <a:schemeClr val="tx1"/>
              </a:solidFill>
              <a:ea typeface="HG教科書体" pitchFamily="17" charset="-128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60297-3AB4-414D-B912-AFC43EBF255B}" type="slidenum">
              <a:rPr lang="en-US" altLang="ja-JP" smtClean="0"/>
              <a:pPr/>
              <a:t>13</a:t>
            </a:fld>
            <a:endParaRPr lang="en-US" altLang="ja-JP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Inagaki Atsuko</a:t>
            </a: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77127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9750" y="1125538"/>
            <a:ext cx="8064500" cy="2665412"/>
          </a:xfrm>
        </p:spPr>
        <p:txBody>
          <a:bodyPr/>
          <a:lstStyle/>
          <a:p>
            <a:r>
              <a:rPr lang="ja-JP" altLang="it-IT" sz="15000" dirty="0">
                <a:ea typeface="HG教科書体" pitchFamily="17" charset="-128"/>
              </a:rPr>
              <a:t>五</a:t>
            </a:r>
            <a:endParaRPr lang="ja-JP" altLang="en-US" sz="15000" dirty="0">
              <a:ea typeface="HG教科書体" pitchFamily="17" charset="-128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03350" y="3789363"/>
            <a:ext cx="6400800" cy="1752600"/>
          </a:xfrm>
        </p:spPr>
        <p:txBody>
          <a:bodyPr/>
          <a:lstStyle/>
          <a:p>
            <a:r>
              <a:rPr lang="ja-JP" altLang="it-IT" sz="9600" dirty="0">
                <a:solidFill>
                  <a:schemeClr val="tx1"/>
                </a:solidFill>
                <a:ea typeface="HG教科書体" pitchFamily="17" charset="-128"/>
              </a:rPr>
              <a:t>ご</a:t>
            </a:r>
            <a:endParaRPr lang="ja-JP" altLang="en-US" sz="9600" dirty="0">
              <a:solidFill>
                <a:schemeClr val="tx1"/>
              </a:solidFill>
              <a:ea typeface="HG教科書体" pitchFamily="17" charset="-128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60297-3AB4-414D-B912-AFC43EBF255B}" type="slidenum">
              <a:rPr lang="en-US" altLang="ja-JP" smtClean="0"/>
              <a:pPr/>
              <a:t>14</a:t>
            </a:fld>
            <a:endParaRPr lang="en-US" altLang="ja-JP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Inagaki Atsuko</a:t>
            </a: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80538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9750" y="1125538"/>
            <a:ext cx="8064500" cy="2665412"/>
          </a:xfrm>
        </p:spPr>
        <p:txBody>
          <a:bodyPr/>
          <a:lstStyle/>
          <a:p>
            <a:r>
              <a:rPr lang="ja-JP" altLang="it-IT" sz="15000" dirty="0" smtClean="0">
                <a:ea typeface="HG教科書体" pitchFamily="17" charset="-128"/>
              </a:rPr>
              <a:t>五時</a:t>
            </a:r>
            <a:endParaRPr lang="ja-JP" altLang="en-US" sz="15000" dirty="0">
              <a:ea typeface="HG教科書体" pitchFamily="17" charset="-128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03350" y="3789363"/>
            <a:ext cx="6400800" cy="1752600"/>
          </a:xfrm>
        </p:spPr>
        <p:txBody>
          <a:bodyPr/>
          <a:lstStyle/>
          <a:p>
            <a:r>
              <a:rPr lang="ja-JP" altLang="it-IT" sz="9600" dirty="0" smtClean="0">
                <a:solidFill>
                  <a:schemeClr val="tx1"/>
                </a:solidFill>
                <a:ea typeface="HG教科書体" pitchFamily="17" charset="-128"/>
              </a:rPr>
              <a:t>ごじ</a:t>
            </a:r>
            <a:endParaRPr lang="ja-JP" altLang="en-US" sz="9600" dirty="0">
              <a:solidFill>
                <a:schemeClr val="tx1"/>
              </a:solidFill>
              <a:ea typeface="HG教科書体" pitchFamily="17" charset="-128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60297-3AB4-414D-B912-AFC43EBF255B}" type="slidenum">
              <a:rPr lang="en-US" altLang="ja-JP" smtClean="0"/>
              <a:pPr/>
              <a:t>15</a:t>
            </a:fld>
            <a:endParaRPr lang="en-US" altLang="ja-JP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Inagaki Atsuko</a:t>
            </a: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96130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9750" y="1125538"/>
            <a:ext cx="8064500" cy="2665412"/>
          </a:xfrm>
        </p:spPr>
        <p:txBody>
          <a:bodyPr/>
          <a:lstStyle/>
          <a:p>
            <a:r>
              <a:rPr lang="ja-JP" altLang="it-IT" sz="15000" dirty="0" smtClean="0">
                <a:ea typeface="HG教科書体" pitchFamily="17" charset="-128"/>
              </a:rPr>
              <a:t>五分</a:t>
            </a:r>
            <a:endParaRPr lang="ja-JP" altLang="en-US" sz="15000" dirty="0">
              <a:ea typeface="HG教科書体" pitchFamily="17" charset="-128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03350" y="3789363"/>
            <a:ext cx="6400800" cy="1752600"/>
          </a:xfrm>
        </p:spPr>
        <p:txBody>
          <a:bodyPr/>
          <a:lstStyle/>
          <a:p>
            <a:r>
              <a:rPr lang="ja-JP" altLang="it-IT" sz="9600" dirty="0" smtClean="0">
                <a:solidFill>
                  <a:schemeClr val="tx1"/>
                </a:solidFill>
                <a:ea typeface="HG教科書体" pitchFamily="17" charset="-128"/>
              </a:rPr>
              <a:t>ごふん</a:t>
            </a:r>
            <a:endParaRPr lang="ja-JP" altLang="en-US" sz="9600" dirty="0">
              <a:solidFill>
                <a:schemeClr val="tx1"/>
              </a:solidFill>
              <a:ea typeface="HG教科書体" pitchFamily="17" charset="-128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60297-3AB4-414D-B912-AFC43EBF255B}" type="slidenum">
              <a:rPr lang="en-US" altLang="ja-JP" smtClean="0"/>
              <a:pPr/>
              <a:t>16</a:t>
            </a:fld>
            <a:endParaRPr lang="en-US" altLang="ja-JP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Inagaki Atsuko</a:t>
            </a: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49863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9750" y="1125538"/>
            <a:ext cx="8064500" cy="2665412"/>
          </a:xfrm>
        </p:spPr>
        <p:txBody>
          <a:bodyPr/>
          <a:lstStyle/>
          <a:p>
            <a:r>
              <a:rPr lang="ja-JP" altLang="it-IT" sz="15000" dirty="0" smtClean="0">
                <a:ea typeface="HG教科書体" pitchFamily="17" charset="-128"/>
              </a:rPr>
              <a:t>六</a:t>
            </a:r>
            <a:endParaRPr lang="ja-JP" altLang="en-US" sz="15000" dirty="0">
              <a:ea typeface="HG教科書体" pitchFamily="17" charset="-128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03350" y="3789363"/>
            <a:ext cx="6400800" cy="1752600"/>
          </a:xfrm>
        </p:spPr>
        <p:txBody>
          <a:bodyPr/>
          <a:lstStyle/>
          <a:p>
            <a:r>
              <a:rPr lang="ja-JP" altLang="it-IT" sz="9600" dirty="0">
                <a:solidFill>
                  <a:schemeClr val="tx1"/>
                </a:solidFill>
                <a:ea typeface="HG教科書体" pitchFamily="17" charset="-128"/>
              </a:rPr>
              <a:t>ろ</a:t>
            </a:r>
            <a:r>
              <a:rPr lang="ja-JP" altLang="it-IT" sz="9600" dirty="0" smtClean="0">
                <a:solidFill>
                  <a:schemeClr val="tx1"/>
                </a:solidFill>
                <a:ea typeface="HG教科書体" pitchFamily="17" charset="-128"/>
              </a:rPr>
              <a:t>く</a:t>
            </a:r>
            <a:endParaRPr lang="ja-JP" altLang="en-US" sz="9600" dirty="0">
              <a:solidFill>
                <a:schemeClr val="tx1"/>
              </a:solidFill>
              <a:ea typeface="HG教科書体" pitchFamily="17" charset="-128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60297-3AB4-414D-B912-AFC43EBF255B}" type="slidenum">
              <a:rPr lang="en-US" altLang="ja-JP" smtClean="0"/>
              <a:pPr/>
              <a:t>17</a:t>
            </a:fld>
            <a:endParaRPr lang="en-US" altLang="ja-JP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Inagaki Atsuko</a:t>
            </a: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26057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9750" y="1125538"/>
            <a:ext cx="8064500" cy="2665412"/>
          </a:xfrm>
        </p:spPr>
        <p:txBody>
          <a:bodyPr/>
          <a:lstStyle/>
          <a:p>
            <a:r>
              <a:rPr lang="ja-JP" altLang="it-IT" sz="15000" dirty="0" smtClean="0">
                <a:ea typeface="HG教科書体" pitchFamily="17" charset="-128"/>
              </a:rPr>
              <a:t>六時</a:t>
            </a:r>
            <a:endParaRPr lang="ja-JP" altLang="en-US" sz="15000" dirty="0">
              <a:ea typeface="HG教科書体" pitchFamily="17" charset="-128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03350" y="3789363"/>
            <a:ext cx="6400800" cy="1752600"/>
          </a:xfrm>
        </p:spPr>
        <p:txBody>
          <a:bodyPr/>
          <a:lstStyle/>
          <a:p>
            <a:r>
              <a:rPr lang="ja-JP" altLang="it-IT" sz="9600" dirty="0">
                <a:solidFill>
                  <a:schemeClr val="tx1"/>
                </a:solidFill>
                <a:ea typeface="HG教科書体" pitchFamily="17" charset="-128"/>
              </a:rPr>
              <a:t>ろくじ</a:t>
            </a:r>
            <a:endParaRPr lang="ja-JP" altLang="en-US" sz="9600" dirty="0">
              <a:solidFill>
                <a:schemeClr val="tx1"/>
              </a:solidFill>
              <a:ea typeface="HG教科書体" pitchFamily="17" charset="-128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60297-3AB4-414D-B912-AFC43EBF255B}" type="slidenum">
              <a:rPr lang="en-US" altLang="ja-JP" smtClean="0"/>
              <a:pPr/>
              <a:t>18</a:t>
            </a:fld>
            <a:endParaRPr lang="en-US" altLang="ja-JP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Inagaki Atsuko</a:t>
            </a: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78712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9750" y="1125538"/>
            <a:ext cx="8064500" cy="2665412"/>
          </a:xfrm>
        </p:spPr>
        <p:txBody>
          <a:bodyPr/>
          <a:lstStyle/>
          <a:p>
            <a:r>
              <a:rPr lang="ja-JP" altLang="it-IT" sz="15000" dirty="0" smtClean="0">
                <a:ea typeface="HG教科書体" pitchFamily="17" charset="-128"/>
              </a:rPr>
              <a:t>六分</a:t>
            </a:r>
            <a:endParaRPr lang="ja-JP" altLang="en-US" sz="15000" dirty="0">
              <a:ea typeface="HG教科書体" pitchFamily="17" charset="-128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03350" y="3789363"/>
            <a:ext cx="6400800" cy="1752600"/>
          </a:xfrm>
        </p:spPr>
        <p:txBody>
          <a:bodyPr/>
          <a:lstStyle/>
          <a:p>
            <a:r>
              <a:rPr lang="ja-JP" altLang="it-IT" sz="9600" dirty="0" smtClean="0">
                <a:solidFill>
                  <a:schemeClr val="tx1"/>
                </a:solidFill>
                <a:ea typeface="HG教科書体" pitchFamily="17" charset="-128"/>
              </a:rPr>
              <a:t>ろ</a:t>
            </a:r>
            <a:r>
              <a:rPr lang="ja-JP" altLang="it-IT" sz="9600" dirty="0">
                <a:solidFill>
                  <a:schemeClr val="tx1"/>
                </a:solidFill>
                <a:ea typeface="HG教科書体" pitchFamily="17" charset="-128"/>
              </a:rPr>
              <a:t>っぷん</a:t>
            </a:r>
            <a:endParaRPr lang="ja-JP" altLang="en-US" sz="9600" dirty="0">
              <a:solidFill>
                <a:schemeClr val="tx1"/>
              </a:solidFill>
              <a:ea typeface="HG教科書体" pitchFamily="17" charset="-128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60297-3AB4-414D-B912-AFC43EBF255B}" type="slidenum">
              <a:rPr lang="en-US" altLang="ja-JP" smtClean="0"/>
              <a:pPr/>
              <a:t>19</a:t>
            </a:fld>
            <a:endParaRPr lang="en-US" altLang="ja-JP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Inagaki Atsuko</a:t>
            </a: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41513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9750" y="1125538"/>
            <a:ext cx="8064500" cy="2665412"/>
          </a:xfrm>
        </p:spPr>
        <p:txBody>
          <a:bodyPr/>
          <a:lstStyle/>
          <a:p>
            <a:r>
              <a:rPr lang="ja-JP" altLang="it-IT" sz="15000" dirty="0" smtClean="0">
                <a:ea typeface="HG教科書体" pitchFamily="17" charset="-128"/>
              </a:rPr>
              <a:t>一</a:t>
            </a:r>
            <a:endParaRPr lang="ja-JP" altLang="en-US" sz="15000" dirty="0">
              <a:ea typeface="HG教科書体" pitchFamily="17" charset="-128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03350" y="3789363"/>
            <a:ext cx="6400800" cy="17526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ja-JP" altLang="it-IT" sz="9600" dirty="0" smtClean="0">
                <a:solidFill>
                  <a:schemeClr val="tx1"/>
                </a:solidFill>
                <a:ea typeface="HG教科書体" pitchFamily="17" charset="-128"/>
              </a:rPr>
              <a:t>いち</a:t>
            </a:r>
            <a:endParaRPr lang="ja-JP" altLang="en-US" sz="9600" dirty="0">
              <a:solidFill>
                <a:schemeClr val="tx1"/>
              </a:solidFill>
              <a:ea typeface="HG教科書体" pitchFamily="17" charset="-128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60297-3AB4-414D-B912-AFC43EBF255B}" type="slidenum">
              <a:rPr lang="en-US" altLang="ja-JP" smtClean="0"/>
              <a:pPr/>
              <a:t>2</a:t>
            </a:fld>
            <a:endParaRPr lang="en-US" altLang="ja-JP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Inagaki Atsuko</a:t>
            </a: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35547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9750" y="1125538"/>
            <a:ext cx="8064500" cy="2665412"/>
          </a:xfrm>
        </p:spPr>
        <p:txBody>
          <a:bodyPr/>
          <a:lstStyle/>
          <a:p>
            <a:r>
              <a:rPr lang="ja-JP" altLang="it-IT" sz="15000" dirty="0">
                <a:ea typeface="HG教科書体" pitchFamily="17" charset="-128"/>
              </a:rPr>
              <a:t>七</a:t>
            </a:r>
            <a:endParaRPr lang="ja-JP" altLang="en-US" sz="15000" dirty="0">
              <a:ea typeface="HG教科書体" pitchFamily="17" charset="-128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03350" y="3789363"/>
            <a:ext cx="6400800" cy="1752600"/>
          </a:xfrm>
        </p:spPr>
        <p:txBody>
          <a:bodyPr>
            <a:normAutofit/>
          </a:bodyPr>
          <a:lstStyle/>
          <a:p>
            <a:r>
              <a:rPr lang="ja-JP" altLang="it-IT" sz="9600" dirty="0" smtClean="0">
                <a:solidFill>
                  <a:schemeClr val="tx1"/>
                </a:solidFill>
                <a:ea typeface="HG教科書体" pitchFamily="17" charset="-128"/>
              </a:rPr>
              <a:t>しち・なな</a:t>
            </a:r>
            <a:endParaRPr lang="ja-JP" altLang="en-US" sz="9600" dirty="0">
              <a:solidFill>
                <a:schemeClr val="tx1"/>
              </a:solidFill>
              <a:ea typeface="HG教科書体" pitchFamily="17" charset="-128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60297-3AB4-414D-B912-AFC43EBF255B}" type="slidenum">
              <a:rPr lang="en-US" altLang="ja-JP" smtClean="0"/>
              <a:pPr/>
              <a:t>20</a:t>
            </a:fld>
            <a:endParaRPr lang="en-US" altLang="ja-JP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Inagaki Atsuko</a:t>
            </a: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65636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9750" y="1125538"/>
            <a:ext cx="8064500" cy="2665412"/>
          </a:xfrm>
        </p:spPr>
        <p:txBody>
          <a:bodyPr/>
          <a:lstStyle/>
          <a:p>
            <a:r>
              <a:rPr lang="ja-JP" altLang="it-IT" sz="15000" dirty="0">
                <a:ea typeface="HG教科書体" pitchFamily="17" charset="-128"/>
              </a:rPr>
              <a:t>七時</a:t>
            </a:r>
            <a:endParaRPr lang="ja-JP" altLang="en-US" sz="15000" dirty="0">
              <a:ea typeface="HG教科書体" pitchFamily="17" charset="-128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03350" y="3789363"/>
            <a:ext cx="6400800" cy="1752600"/>
          </a:xfrm>
        </p:spPr>
        <p:txBody>
          <a:bodyPr/>
          <a:lstStyle/>
          <a:p>
            <a:r>
              <a:rPr lang="ja-JP" altLang="it-IT" sz="9600" dirty="0">
                <a:solidFill>
                  <a:schemeClr val="tx1"/>
                </a:solidFill>
                <a:ea typeface="HG教科書体" pitchFamily="17" charset="-128"/>
              </a:rPr>
              <a:t>しちじ</a:t>
            </a:r>
            <a:endParaRPr lang="ja-JP" altLang="en-US" sz="9600" dirty="0">
              <a:solidFill>
                <a:schemeClr val="tx1"/>
              </a:solidFill>
              <a:ea typeface="HG教科書体" pitchFamily="17" charset="-128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60297-3AB4-414D-B912-AFC43EBF255B}" type="slidenum">
              <a:rPr lang="en-US" altLang="ja-JP" smtClean="0"/>
              <a:pPr/>
              <a:t>21</a:t>
            </a:fld>
            <a:endParaRPr lang="en-US" altLang="ja-JP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Inagaki Atsuko</a:t>
            </a: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88292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9750" y="1125538"/>
            <a:ext cx="8064500" cy="2665412"/>
          </a:xfrm>
        </p:spPr>
        <p:txBody>
          <a:bodyPr/>
          <a:lstStyle/>
          <a:p>
            <a:r>
              <a:rPr lang="ja-JP" altLang="it-IT" sz="15000" dirty="0">
                <a:ea typeface="HG教科書体" pitchFamily="17" charset="-128"/>
              </a:rPr>
              <a:t>七分</a:t>
            </a:r>
            <a:endParaRPr lang="ja-JP" altLang="en-US" sz="15000" dirty="0">
              <a:ea typeface="HG教科書体" pitchFamily="17" charset="-128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03350" y="3789363"/>
            <a:ext cx="6400800" cy="1752600"/>
          </a:xfrm>
        </p:spPr>
        <p:txBody>
          <a:bodyPr/>
          <a:lstStyle/>
          <a:p>
            <a:r>
              <a:rPr lang="ja-JP" altLang="it-IT" sz="9600" dirty="0">
                <a:solidFill>
                  <a:schemeClr val="tx1"/>
                </a:solidFill>
                <a:ea typeface="HG教科書体" pitchFamily="17" charset="-128"/>
              </a:rPr>
              <a:t>ななふん</a:t>
            </a:r>
            <a:endParaRPr lang="ja-JP" altLang="en-US" sz="9600" dirty="0">
              <a:solidFill>
                <a:schemeClr val="tx1"/>
              </a:solidFill>
              <a:ea typeface="HG教科書体" pitchFamily="17" charset="-128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60297-3AB4-414D-B912-AFC43EBF255B}" type="slidenum">
              <a:rPr lang="en-US" altLang="ja-JP" smtClean="0"/>
              <a:pPr/>
              <a:t>22</a:t>
            </a:fld>
            <a:endParaRPr lang="en-US" altLang="ja-JP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Inagaki Atsuko</a:t>
            </a: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4836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9750" y="1125538"/>
            <a:ext cx="8064500" cy="2665412"/>
          </a:xfrm>
        </p:spPr>
        <p:txBody>
          <a:bodyPr/>
          <a:lstStyle/>
          <a:p>
            <a:r>
              <a:rPr lang="ja-JP" altLang="it-IT" sz="15000" dirty="0">
                <a:ea typeface="HG教科書体" pitchFamily="17" charset="-128"/>
              </a:rPr>
              <a:t>八</a:t>
            </a:r>
            <a:endParaRPr lang="ja-JP" altLang="en-US" sz="15000" dirty="0">
              <a:ea typeface="HG教科書体" pitchFamily="17" charset="-128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03350" y="3789363"/>
            <a:ext cx="6400800" cy="1752600"/>
          </a:xfrm>
        </p:spPr>
        <p:txBody>
          <a:bodyPr/>
          <a:lstStyle/>
          <a:p>
            <a:r>
              <a:rPr lang="ja-JP" altLang="it-IT" sz="9600" dirty="0">
                <a:solidFill>
                  <a:schemeClr val="tx1"/>
                </a:solidFill>
                <a:ea typeface="HG教科書体" pitchFamily="17" charset="-128"/>
              </a:rPr>
              <a:t>はち</a:t>
            </a:r>
            <a:endParaRPr lang="ja-JP" altLang="en-US" sz="9600" dirty="0">
              <a:solidFill>
                <a:schemeClr val="tx1"/>
              </a:solidFill>
              <a:ea typeface="HG教科書体" pitchFamily="17" charset="-128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60297-3AB4-414D-B912-AFC43EBF255B}" type="slidenum">
              <a:rPr lang="en-US" altLang="ja-JP" smtClean="0"/>
              <a:pPr/>
              <a:t>23</a:t>
            </a:fld>
            <a:endParaRPr lang="en-US" altLang="ja-JP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Inagaki Atsuko</a:t>
            </a: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04003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9750" y="1125538"/>
            <a:ext cx="8064500" cy="2665412"/>
          </a:xfrm>
        </p:spPr>
        <p:txBody>
          <a:bodyPr/>
          <a:lstStyle/>
          <a:p>
            <a:r>
              <a:rPr lang="ja-JP" altLang="it-IT" sz="15000" dirty="0">
                <a:ea typeface="HG教科書体" pitchFamily="17" charset="-128"/>
              </a:rPr>
              <a:t>八時</a:t>
            </a:r>
            <a:endParaRPr lang="ja-JP" altLang="en-US" sz="15000" dirty="0">
              <a:ea typeface="HG教科書体" pitchFamily="17" charset="-128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03350" y="3789363"/>
            <a:ext cx="6400800" cy="1752600"/>
          </a:xfrm>
        </p:spPr>
        <p:txBody>
          <a:bodyPr/>
          <a:lstStyle/>
          <a:p>
            <a:r>
              <a:rPr lang="ja-JP" altLang="it-IT" sz="9600" dirty="0">
                <a:solidFill>
                  <a:schemeClr val="tx1"/>
                </a:solidFill>
                <a:ea typeface="HG教科書体" pitchFamily="17" charset="-128"/>
              </a:rPr>
              <a:t>はちじ</a:t>
            </a:r>
            <a:endParaRPr lang="ja-JP" altLang="en-US" sz="9600" dirty="0">
              <a:solidFill>
                <a:schemeClr val="tx1"/>
              </a:solidFill>
              <a:ea typeface="HG教科書体" pitchFamily="17" charset="-128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60297-3AB4-414D-B912-AFC43EBF255B}" type="slidenum">
              <a:rPr lang="en-US" altLang="ja-JP" smtClean="0"/>
              <a:pPr/>
              <a:t>24</a:t>
            </a:fld>
            <a:endParaRPr lang="en-US" altLang="ja-JP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Inagaki Atsuko</a:t>
            </a: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0224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9750" y="1125538"/>
            <a:ext cx="8064500" cy="2665412"/>
          </a:xfrm>
        </p:spPr>
        <p:txBody>
          <a:bodyPr/>
          <a:lstStyle/>
          <a:p>
            <a:r>
              <a:rPr lang="ja-JP" altLang="it-IT" sz="15000" dirty="0" smtClean="0">
                <a:ea typeface="HG教科書体" pitchFamily="17" charset="-128"/>
              </a:rPr>
              <a:t>八分</a:t>
            </a:r>
            <a:endParaRPr lang="ja-JP" altLang="en-US" sz="15000" dirty="0">
              <a:ea typeface="HG教科書体" pitchFamily="17" charset="-128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03350" y="3789363"/>
            <a:ext cx="6400800" cy="1752600"/>
          </a:xfrm>
        </p:spPr>
        <p:txBody>
          <a:bodyPr/>
          <a:lstStyle/>
          <a:p>
            <a:r>
              <a:rPr lang="ja-JP" altLang="it-IT" sz="9600" dirty="0">
                <a:solidFill>
                  <a:schemeClr val="tx1"/>
                </a:solidFill>
                <a:ea typeface="HG教科書体" pitchFamily="17" charset="-128"/>
              </a:rPr>
              <a:t>はっぷん</a:t>
            </a:r>
            <a:endParaRPr lang="ja-JP" altLang="en-US" sz="9600" dirty="0">
              <a:solidFill>
                <a:schemeClr val="tx1"/>
              </a:solidFill>
              <a:ea typeface="HG教科書体" pitchFamily="17" charset="-128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60297-3AB4-414D-B912-AFC43EBF255B}" type="slidenum">
              <a:rPr lang="en-US" altLang="ja-JP" smtClean="0"/>
              <a:pPr/>
              <a:t>25</a:t>
            </a:fld>
            <a:endParaRPr lang="en-US" altLang="ja-JP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Inagaki Atsuko</a:t>
            </a: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31982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9750" y="1125538"/>
            <a:ext cx="8064500" cy="2665412"/>
          </a:xfrm>
        </p:spPr>
        <p:txBody>
          <a:bodyPr/>
          <a:lstStyle/>
          <a:p>
            <a:r>
              <a:rPr lang="ja-JP" altLang="it-IT" sz="15000" dirty="0">
                <a:ea typeface="HG教科書体" pitchFamily="17" charset="-128"/>
              </a:rPr>
              <a:t>九</a:t>
            </a:r>
            <a:endParaRPr lang="ja-JP" altLang="en-US" sz="15000" dirty="0">
              <a:ea typeface="HG教科書体" pitchFamily="17" charset="-128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03350" y="3789363"/>
            <a:ext cx="6400800" cy="1752600"/>
          </a:xfrm>
        </p:spPr>
        <p:txBody>
          <a:bodyPr/>
          <a:lstStyle/>
          <a:p>
            <a:r>
              <a:rPr lang="ja-JP" altLang="it-IT" sz="9600" dirty="0">
                <a:solidFill>
                  <a:schemeClr val="tx1"/>
                </a:solidFill>
                <a:ea typeface="HG教科書体" pitchFamily="17" charset="-128"/>
              </a:rPr>
              <a:t>きゅう</a:t>
            </a:r>
            <a:endParaRPr lang="ja-JP" altLang="en-US" sz="9600" dirty="0">
              <a:solidFill>
                <a:schemeClr val="tx1"/>
              </a:solidFill>
              <a:ea typeface="HG教科書体" pitchFamily="17" charset="-128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60297-3AB4-414D-B912-AFC43EBF255B}" type="slidenum">
              <a:rPr lang="en-US" altLang="ja-JP" smtClean="0"/>
              <a:pPr/>
              <a:t>26</a:t>
            </a:fld>
            <a:endParaRPr lang="en-US" altLang="ja-JP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Inagaki Atsuko</a:t>
            </a: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95623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9750" y="1125538"/>
            <a:ext cx="8064500" cy="2665412"/>
          </a:xfrm>
        </p:spPr>
        <p:txBody>
          <a:bodyPr>
            <a:normAutofit/>
          </a:bodyPr>
          <a:lstStyle/>
          <a:p>
            <a:r>
              <a:rPr lang="ja-JP" altLang="it-IT" sz="15000" dirty="0" smtClean="0">
                <a:ea typeface="HG教科書体" pitchFamily="17" charset="-128"/>
              </a:rPr>
              <a:t>九時</a:t>
            </a:r>
            <a:endParaRPr lang="ja-JP" altLang="en-US" sz="15000" dirty="0">
              <a:ea typeface="HG教科書体" pitchFamily="17" charset="-128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03350" y="3789363"/>
            <a:ext cx="6400800" cy="1752600"/>
          </a:xfrm>
        </p:spPr>
        <p:txBody>
          <a:bodyPr/>
          <a:lstStyle/>
          <a:p>
            <a:r>
              <a:rPr lang="ja-JP" altLang="it-IT" sz="9600" dirty="0">
                <a:solidFill>
                  <a:schemeClr val="tx1"/>
                </a:solidFill>
                <a:ea typeface="HG教科書体" pitchFamily="17" charset="-128"/>
              </a:rPr>
              <a:t>くじ</a:t>
            </a:r>
            <a:endParaRPr lang="ja-JP" altLang="en-US" sz="9600" dirty="0">
              <a:solidFill>
                <a:schemeClr val="tx1"/>
              </a:solidFill>
              <a:ea typeface="HG教科書体" pitchFamily="17" charset="-128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60297-3AB4-414D-B912-AFC43EBF255B}" type="slidenum">
              <a:rPr lang="en-US" altLang="ja-JP" smtClean="0"/>
              <a:pPr/>
              <a:t>27</a:t>
            </a:fld>
            <a:endParaRPr lang="en-US" altLang="ja-JP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Inagaki Atsuko</a:t>
            </a: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89380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9750" y="1125538"/>
            <a:ext cx="8064500" cy="2665412"/>
          </a:xfrm>
        </p:spPr>
        <p:txBody>
          <a:bodyPr>
            <a:normAutofit/>
          </a:bodyPr>
          <a:lstStyle/>
          <a:p>
            <a:r>
              <a:rPr lang="ja-JP" altLang="it-IT" sz="15000" dirty="0" smtClean="0">
                <a:ea typeface="HG教科書体" pitchFamily="17" charset="-128"/>
              </a:rPr>
              <a:t>九分</a:t>
            </a:r>
            <a:endParaRPr lang="ja-JP" altLang="en-US" sz="15000" dirty="0">
              <a:ea typeface="HG教科書体" pitchFamily="17" charset="-128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03350" y="3789363"/>
            <a:ext cx="6400800" cy="1752600"/>
          </a:xfrm>
        </p:spPr>
        <p:txBody>
          <a:bodyPr/>
          <a:lstStyle/>
          <a:p>
            <a:r>
              <a:rPr lang="ja-JP" altLang="it-IT" sz="9600" dirty="0">
                <a:solidFill>
                  <a:schemeClr val="tx1"/>
                </a:solidFill>
                <a:ea typeface="HG教科書体" pitchFamily="17" charset="-128"/>
              </a:rPr>
              <a:t>きゅう</a:t>
            </a:r>
            <a:r>
              <a:rPr lang="ja-JP" altLang="it-IT" sz="9600" dirty="0" smtClean="0">
                <a:solidFill>
                  <a:schemeClr val="tx1"/>
                </a:solidFill>
                <a:ea typeface="HG教科書体" pitchFamily="17" charset="-128"/>
              </a:rPr>
              <a:t>ふん</a:t>
            </a:r>
            <a:endParaRPr lang="ja-JP" altLang="en-US" sz="9600" dirty="0">
              <a:solidFill>
                <a:schemeClr val="tx1"/>
              </a:solidFill>
              <a:ea typeface="HG教科書体" pitchFamily="17" charset="-128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60297-3AB4-414D-B912-AFC43EBF255B}" type="slidenum">
              <a:rPr lang="en-US" altLang="ja-JP" smtClean="0"/>
              <a:pPr/>
              <a:t>28</a:t>
            </a:fld>
            <a:endParaRPr lang="en-US" altLang="ja-JP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Inagaki Atsuko</a:t>
            </a: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16809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9750" y="1125538"/>
            <a:ext cx="8064500" cy="2665412"/>
          </a:xfrm>
        </p:spPr>
        <p:txBody>
          <a:bodyPr>
            <a:normAutofit/>
          </a:bodyPr>
          <a:lstStyle/>
          <a:p>
            <a:r>
              <a:rPr lang="ja-JP" altLang="it-IT" sz="15000" dirty="0">
                <a:ea typeface="HG教科書体" pitchFamily="17" charset="-128"/>
              </a:rPr>
              <a:t>十</a:t>
            </a:r>
            <a:endParaRPr lang="ja-JP" altLang="en-US" sz="15000" dirty="0">
              <a:ea typeface="HG教科書体" pitchFamily="17" charset="-128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03350" y="3789363"/>
            <a:ext cx="6400800" cy="1752600"/>
          </a:xfrm>
        </p:spPr>
        <p:txBody>
          <a:bodyPr/>
          <a:lstStyle/>
          <a:p>
            <a:r>
              <a:rPr lang="ja-JP" altLang="it-IT" sz="9600" dirty="0">
                <a:solidFill>
                  <a:schemeClr val="tx1"/>
                </a:solidFill>
                <a:ea typeface="HG教科書体" pitchFamily="17" charset="-128"/>
              </a:rPr>
              <a:t>じゅう</a:t>
            </a:r>
            <a:endParaRPr lang="ja-JP" altLang="en-US" sz="9600" dirty="0">
              <a:solidFill>
                <a:schemeClr val="tx1"/>
              </a:solidFill>
              <a:ea typeface="HG教科書体" pitchFamily="17" charset="-128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60297-3AB4-414D-B912-AFC43EBF255B}" type="slidenum">
              <a:rPr lang="en-US" altLang="ja-JP" smtClean="0"/>
              <a:pPr/>
              <a:t>29</a:t>
            </a:fld>
            <a:endParaRPr lang="en-US" altLang="ja-JP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Inagaki Atsuko</a:t>
            </a: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20154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9750" y="1125538"/>
            <a:ext cx="8064500" cy="2665412"/>
          </a:xfrm>
        </p:spPr>
        <p:txBody>
          <a:bodyPr/>
          <a:lstStyle/>
          <a:p>
            <a:r>
              <a:rPr lang="ja-JP" altLang="it-IT" sz="15000" dirty="0">
                <a:ea typeface="HG教科書体" pitchFamily="17" charset="-128"/>
              </a:rPr>
              <a:t>一時</a:t>
            </a:r>
            <a:endParaRPr lang="ja-JP" altLang="en-US" sz="15000" dirty="0">
              <a:ea typeface="HG教科書体" pitchFamily="17" charset="-128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4213" y="3789363"/>
            <a:ext cx="7119937" cy="17526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ja-JP" altLang="it-IT" sz="9600" dirty="0">
                <a:solidFill>
                  <a:schemeClr val="tx1"/>
                </a:solidFill>
                <a:ea typeface="HG教科書体" pitchFamily="17" charset="-128"/>
              </a:rPr>
              <a:t>いちじ</a:t>
            </a:r>
            <a:endParaRPr lang="ja-JP" altLang="en-US" sz="9600" dirty="0">
              <a:solidFill>
                <a:schemeClr val="tx1"/>
              </a:solidFill>
              <a:ea typeface="HG教科書体" pitchFamily="17" charset="-128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60297-3AB4-414D-B912-AFC43EBF255B}" type="slidenum">
              <a:rPr lang="en-US" altLang="ja-JP" smtClean="0"/>
              <a:pPr/>
              <a:t>3</a:t>
            </a:fld>
            <a:endParaRPr lang="en-US" altLang="ja-JP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Inagaki Atsuko</a:t>
            </a: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97323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9750" y="1125538"/>
            <a:ext cx="8064500" cy="2665412"/>
          </a:xfrm>
        </p:spPr>
        <p:txBody>
          <a:bodyPr>
            <a:normAutofit/>
          </a:bodyPr>
          <a:lstStyle/>
          <a:p>
            <a:r>
              <a:rPr lang="ja-JP" altLang="it-IT" sz="15000" dirty="0" smtClean="0">
                <a:ea typeface="HG教科書体" pitchFamily="17" charset="-128"/>
              </a:rPr>
              <a:t>十時</a:t>
            </a:r>
            <a:endParaRPr lang="ja-JP" altLang="en-US" sz="15000" dirty="0">
              <a:ea typeface="HG教科書体" pitchFamily="17" charset="-128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03350" y="3789363"/>
            <a:ext cx="6400800" cy="1752600"/>
          </a:xfrm>
        </p:spPr>
        <p:txBody>
          <a:bodyPr/>
          <a:lstStyle/>
          <a:p>
            <a:r>
              <a:rPr lang="ja-JP" altLang="it-IT" sz="9600" dirty="0">
                <a:solidFill>
                  <a:schemeClr val="tx1"/>
                </a:solidFill>
                <a:ea typeface="HG教科書体" pitchFamily="17" charset="-128"/>
              </a:rPr>
              <a:t>じゅ</a:t>
            </a:r>
            <a:r>
              <a:rPr lang="ja-JP" altLang="it-IT" sz="9600" dirty="0" smtClean="0">
                <a:solidFill>
                  <a:schemeClr val="tx1"/>
                </a:solidFill>
                <a:ea typeface="HG教科書体" pitchFamily="17" charset="-128"/>
              </a:rPr>
              <a:t>うじ</a:t>
            </a:r>
            <a:endParaRPr lang="ja-JP" altLang="en-US" sz="9600" dirty="0">
              <a:solidFill>
                <a:schemeClr val="tx1"/>
              </a:solidFill>
              <a:ea typeface="HG教科書体" pitchFamily="17" charset="-128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60297-3AB4-414D-B912-AFC43EBF255B}" type="slidenum">
              <a:rPr lang="en-US" altLang="ja-JP" smtClean="0"/>
              <a:pPr/>
              <a:t>30</a:t>
            </a:fld>
            <a:endParaRPr lang="en-US" altLang="ja-JP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Inagaki Atsuko</a:t>
            </a: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39616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9750" y="1125538"/>
            <a:ext cx="8064500" cy="2665412"/>
          </a:xfrm>
        </p:spPr>
        <p:txBody>
          <a:bodyPr>
            <a:normAutofit/>
          </a:bodyPr>
          <a:lstStyle/>
          <a:p>
            <a:r>
              <a:rPr lang="ja-JP" altLang="it-IT" sz="15000" dirty="0" smtClean="0">
                <a:ea typeface="HG教科書体" pitchFamily="17" charset="-128"/>
              </a:rPr>
              <a:t>十分</a:t>
            </a:r>
            <a:endParaRPr lang="ja-JP" altLang="en-US" sz="15000" dirty="0">
              <a:ea typeface="HG教科書体" pitchFamily="17" charset="-128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03350" y="3789363"/>
            <a:ext cx="6400800" cy="1752600"/>
          </a:xfrm>
        </p:spPr>
        <p:txBody>
          <a:bodyPr>
            <a:noAutofit/>
          </a:bodyPr>
          <a:lstStyle/>
          <a:p>
            <a:r>
              <a:rPr lang="ja-JP" altLang="it-IT" sz="9600" dirty="0">
                <a:solidFill>
                  <a:schemeClr val="tx1"/>
                </a:solidFill>
                <a:ea typeface="HG教科書体" pitchFamily="17" charset="-128"/>
              </a:rPr>
              <a:t>じ</a:t>
            </a:r>
            <a:r>
              <a:rPr lang="ja-JP" altLang="it-IT" sz="9600" dirty="0" smtClean="0">
                <a:solidFill>
                  <a:schemeClr val="tx1"/>
                </a:solidFill>
                <a:ea typeface="HG教科書体" pitchFamily="17" charset="-128"/>
              </a:rPr>
              <a:t>ゅ</a:t>
            </a:r>
            <a:r>
              <a:rPr lang="ja-JP" altLang="it-IT" sz="9600" dirty="0">
                <a:solidFill>
                  <a:schemeClr val="tx1"/>
                </a:solidFill>
                <a:ea typeface="HG教科書体" pitchFamily="17" charset="-128"/>
              </a:rPr>
              <a:t>っぷ</a:t>
            </a:r>
            <a:r>
              <a:rPr lang="ja-JP" altLang="it-IT" sz="9600" dirty="0" smtClean="0">
                <a:solidFill>
                  <a:schemeClr val="tx1"/>
                </a:solidFill>
                <a:ea typeface="HG教科書体" pitchFamily="17" charset="-128"/>
              </a:rPr>
              <a:t>ん</a:t>
            </a:r>
            <a:endParaRPr lang="it-IT" altLang="ja-JP" sz="9600" dirty="0" smtClean="0">
              <a:solidFill>
                <a:schemeClr val="tx1"/>
              </a:solidFill>
              <a:ea typeface="HG教科書体" pitchFamily="17" charset="-128"/>
            </a:endParaRPr>
          </a:p>
          <a:p>
            <a:r>
              <a:rPr lang="ja-JP" altLang="it-IT" sz="9600" dirty="0">
                <a:solidFill>
                  <a:schemeClr val="tx1"/>
                </a:solidFill>
                <a:ea typeface="HG教科書体" pitchFamily="17" charset="-128"/>
              </a:rPr>
              <a:t>じっぷん</a:t>
            </a:r>
            <a:endParaRPr lang="ja-JP" altLang="en-US" sz="9600" dirty="0">
              <a:solidFill>
                <a:schemeClr val="tx1"/>
              </a:solidFill>
              <a:ea typeface="HG教科書体" pitchFamily="17" charset="-128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60297-3AB4-414D-B912-AFC43EBF255B}" type="slidenum">
              <a:rPr lang="en-US" altLang="ja-JP" smtClean="0"/>
              <a:pPr/>
              <a:t>31</a:t>
            </a:fld>
            <a:endParaRPr lang="en-US" altLang="ja-JP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Inagaki Atsuko</a:t>
            </a: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81282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9750" y="1125538"/>
            <a:ext cx="8064500" cy="2665412"/>
          </a:xfrm>
        </p:spPr>
        <p:txBody>
          <a:bodyPr>
            <a:normAutofit/>
          </a:bodyPr>
          <a:lstStyle/>
          <a:p>
            <a:r>
              <a:rPr lang="ja-JP" altLang="it-IT" sz="15000" dirty="0">
                <a:ea typeface="HG教科書体" pitchFamily="17" charset="-128"/>
              </a:rPr>
              <a:t>百</a:t>
            </a:r>
            <a:endParaRPr lang="ja-JP" altLang="en-US" sz="15000" dirty="0">
              <a:ea typeface="HG教科書体" pitchFamily="17" charset="-128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03350" y="3789363"/>
            <a:ext cx="6400800" cy="1752600"/>
          </a:xfrm>
        </p:spPr>
        <p:txBody>
          <a:bodyPr>
            <a:noAutofit/>
          </a:bodyPr>
          <a:lstStyle/>
          <a:p>
            <a:r>
              <a:rPr lang="ja-JP" altLang="it-IT" sz="9600" dirty="0">
                <a:solidFill>
                  <a:schemeClr val="tx1"/>
                </a:solidFill>
                <a:ea typeface="HG教科書体" pitchFamily="17" charset="-128"/>
              </a:rPr>
              <a:t>ひゃく</a:t>
            </a:r>
            <a:endParaRPr lang="it-IT" altLang="ja-JP" sz="9600" dirty="0" smtClean="0">
              <a:solidFill>
                <a:schemeClr val="tx1"/>
              </a:solidFill>
              <a:ea typeface="HG教科書体" pitchFamily="17" charset="-128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60297-3AB4-414D-B912-AFC43EBF255B}" type="slidenum">
              <a:rPr lang="en-US" altLang="ja-JP" smtClean="0"/>
              <a:pPr/>
              <a:t>32</a:t>
            </a:fld>
            <a:endParaRPr lang="en-US" altLang="ja-JP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Inagaki Atsuko</a:t>
            </a: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05349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9750" y="1125538"/>
            <a:ext cx="8064500" cy="2665412"/>
          </a:xfrm>
        </p:spPr>
        <p:txBody>
          <a:bodyPr>
            <a:normAutofit/>
          </a:bodyPr>
          <a:lstStyle/>
          <a:p>
            <a:r>
              <a:rPr lang="ja-JP" altLang="it-IT" sz="15000" dirty="0" smtClean="0">
                <a:ea typeface="HG教科書体" pitchFamily="17" charset="-128"/>
              </a:rPr>
              <a:t>三百</a:t>
            </a:r>
            <a:endParaRPr lang="ja-JP" altLang="en-US" sz="15000" dirty="0">
              <a:ea typeface="HG教科書体" pitchFamily="17" charset="-128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03350" y="3789363"/>
            <a:ext cx="6400800" cy="1752600"/>
          </a:xfrm>
        </p:spPr>
        <p:txBody>
          <a:bodyPr>
            <a:noAutofit/>
          </a:bodyPr>
          <a:lstStyle/>
          <a:p>
            <a:r>
              <a:rPr lang="ja-JP" altLang="it-IT" sz="9600" dirty="0">
                <a:solidFill>
                  <a:schemeClr val="tx1"/>
                </a:solidFill>
                <a:ea typeface="HG教科書体" pitchFamily="17" charset="-128"/>
              </a:rPr>
              <a:t>さんびゃく</a:t>
            </a:r>
            <a:endParaRPr lang="it-IT" altLang="ja-JP" sz="9600" dirty="0" smtClean="0">
              <a:solidFill>
                <a:schemeClr val="tx1"/>
              </a:solidFill>
              <a:ea typeface="HG教科書体" pitchFamily="17" charset="-128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60297-3AB4-414D-B912-AFC43EBF255B}" type="slidenum">
              <a:rPr lang="en-US" altLang="ja-JP" smtClean="0"/>
              <a:pPr/>
              <a:t>33</a:t>
            </a:fld>
            <a:endParaRPr lang="en-US" altLang="ja-JP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Inagaki Atsuko</a:t>
            </a: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3792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9750" y="1125538"/>
            <a:ext cx="8064500" cy="2665412"/>
          </a:xfrm>
        </p:spPr>
        <p:txBody>
          <a:bodyPr>
            <a:normAutofit/>
          </a:bodyPr>
          <a:lstStyle/>
          <a:p>
            <a:r>
              <a:rPr lang="ja-JP" altLang="it-IT" sz="15000" dirty="0" smtClean="0">
                <a:ea typeface="HG教科書体" pitchFamily="17" charset="-128"/>
              </a:rPr>
              <a:t>六百</a:t>
            </a:r>
            <a:endParaRPr lang="ja-JP" altLang="en-US" sz="15000" dirty="0">
              <a:ea typeface="HG教科書体" pitchFamily="17" charset="-128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03350" y="3789363"/>
            <a:ext cx="6400800" cy="1752600"/>
          </a:xfrm>
        </p:spPr>
        <p:txBody>
          <a:bodyPr>
            <a:noAutofit/>
          </a:bodyPr>
          <a:lstStyle/>
          <a:p>
            <a:r>
              <a:rPr lang="ja-JP" altLang="it-IT" sz="9600" dirty="0">
                <a:solidFill>
                  <a:schemeClr val="tx1"/>
                </a:solidFill>
                <a:ea typeface="HG教科書体" pitchFamily="17" charset="-128"/>
              </a:rPr>
              <a:t>ろっぴゃく</a:t>
            </a:r>
            <a:endParaRPr lang="it-IT" altLang="ja-JP" sz="9600" dirty="0" smtClean="0">
              <a:solidFill>
                <a:schemeClr val="tx1"/>
              </a:solidFill>
              <a:ea typeface="HG教科書体" pitchFamily="17" charset="-128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60297-3AB4-414D-B912-AFC43EBF255B}" type="slidenum">
              <a:rPr lang="en-US" altLang="ja-JP" smtClean="0"/>
              <a:pPr/>
              <a:t>34</a:t>
            </a:fld>
            <a:endParaRPr lang="en-US" altLang="ja-JP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Inagaki Atsuko</a:t>
            </a: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70380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9750" y="1125538"/>
            <a:ext cx="8064500" cy="2665412"/>
          </a:xfrm>
        </p:spPr>
        <p:txBody>
          <a:bodyPr>
            <a:normAutofit/>
          </a:bodyPr>
          <a:lstStyle/>
          <a:p>
            <a:r>
              <a:rPr lang="ja-JP" altLang="it-IT" sz="15000" dirty="0">
                <a:ea typeface="HG教科書体" pitchFamily="17" charset="-128"/>
              </a:rPr>
              <a:t>八</a:t>
            </a:r>
            <a:r>
              <a:rPr lang="ja-JP" altLang="it-IT" sz="15000" dirty="0" smtClean="0">
                <a:ea typeface="HG教科書体" pitchFamily="17" charset="-128"/>
              </a:rPr>
              <a:t>百</a:t>
            </a:r>
            <a:endParaRPr lang="ja-JP" altLang="en-US" sz="15000" dirty="0">
              <a:ea typeface="HG教科書体" pitchFamily="17" charset="-128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03350" y="3789363"/>
            <a:ext cx="6400800" cy="1752600"/>
          </a:xfrm>
        </p:spPr>
        <p:txBody>
          <a:bodyPr>
            <a:noAutofit/>
          </a:bodyPr>
          <a:lstStyle/>
          <a:p>
            <a:r>
              <a:rPr lang="ja-JP" altLang="it-IT" sz="9600" dirty="0">
                <a:solidFill>
                  <a:schemeClr val="tx1"/>
                </a:solidFill>
                <a:ea typeface="HG教科書体" pitchFamily="17" charset="-128"/>
              </a:rPr>
              <a:t>は</a:t>
            </a:r>
            <a:r>
              <a:rPr lang="ja-JP" altLang="it-IT" sz="9600" dirty="0" smtClean="0">
                <a:solidFill>
                  <a:schemeClr val="tx1"/>
                </a:solidFill>
                <a:ea typeface="HG教科書体" pitchFamily="17" charset="-128"/>
              </a:rPr>
              <a:t>っぴ</a:t>
            </a:r>
            <a:r>
              <a:rPr lang="ja-JP" altLang="it-IT" sz="9600" dirty="0">
                <a:solidFill>
                  <a:schemeClr val="tx1"/>
                </a:solidFill>
                <a:ea typeface="HG教科書体" pitchFamily="17" charset="-128"/>
              </a:rPr>
              <a:t>ゃく</a:t>
            </a:r>
            <a:endParaRPr lang="it-IT" altLang="ja-JP" sz="9600" dirty="0" smtClean="0">
              <a:solidFill>
                <a:schemeClr val="tx1"/>
              </a:solidFill>
              <a:ea typeface="HG教科書体" pitchFamily="17" charset="-128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60297-3AB4-414D-B912-AFC43EBF255B}" type="slidenum">
              <a:rPr lang="en-US" altLang="ja-JP" smtClean="0"/>
              <a:pPr/>
              <a:t>35</a:t>
            </a:fld>
            <a:endParaRPr lang="en-US" altLang="ja-JP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Inagaki Atsuko</a:t>
            </a: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2817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9750" y="1125538"/>
            <a:ext cx="8064500" cy="2665412"/>
          </a:xfrm>
        </p:spPr>
        <p:txBody>
          <a:bodyPr>
            <a:normAutofit/>
          </a:bodyPr>
          <a:lstStyle/>
          <a:p>
            <a:r>
              <a:rPr lang="ja-JP" altLang="it-IT" sz="15000" dirty="0">
                <a:ea typeface="HG教科書体" pitchFamily="17" charset="-128"/>
              </a:rPr>
              <a:t>千</a:t>
            </a:r>
            <a:endParaRPr lang="ja-JP" altLang="en-US" sz="15000" dirty="0">
              <a:ea typeface="HG教科書体" pitchFamily="17" charset="-128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03350" y="3789363"/>
            <a:ext cx="6400800" cy="1752600"/>
          </a:xfrm>
        </p:spPr>
        <p:txBody>
          <a:bodyPr>
            <a:noAutofit/>
          </a:bodyPr>
          <a:lstStyle/>
          <a:p>
            <a:r>
              <a:rPr lang="ja-JP" altLang="it-IT" sz="9600" dirty="0">
                <a:solidFill>
                  <a:schemeClr val="tx1"/>
                </a:solidFill>
                <a:ea typeface="HG教科書体" pitchFamily="17" charset="-128"/>
              </a:rPr>
              <a:t>せん</a:t>
            </a:r>
            <a:endParaRPr lang="it-IT" altLang="ja-JP" sz="9600" dirty="0" smtClean="0">
              <a:solidFill>
                <a:schemeClr val="tx1"/>
              </a:solidFill>
              <a:ea typeface="HG教科書体" pitchFamily="17" charset="-128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60297-3AB4-414D-B912-AFC43EBF255B}" type="slidenum">
              <a:rPr lang="en-US" altLang="ja-JP" smtClean="0"/>
              <a:pPr/>
              <a:t>36</a:t>
            </a:fld>
            <a:endParaRPr lang="en-US" altLang="ja-JP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Inagaki Atsuko</a:t>
            </a: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83682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9750" y="1125538"/>
            <a:ext cx="8064500" cy="2665412"/>
          </a:xfrm>
        </p:spPr>
        <p:txBody>
          <a:bodyPr>
            <a:normAutofit/>
          </a:bodyPr>
          <a:lstStyle/>
          <a:p>
            <a:r>
              <a:rPr lang="ja-JP" altLang="it-IT" sz="15000" dirty="0" smtClean="0">
                <a:ea typeface="HG教科書体" pitchFamily="17" charset="-128"/>
              </a:rPr>
              <a:t>三千</a:t>
            </a:r>
            <a:endParaRPr lang="ja-JP" altLang="en-US" sz="15000" dirty="0">
              <a:ea typeface="HG教科書体" pitchFamily="17" charset="-128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03350" y="3789363"/>
            <a:ext cx="6400800" cy="1752600"/>
          </a:xfrm>
        </p:spPr>
        <p:txBody>
          <a:bodyPr>
            <a:noAutofit/>
          </a:bodyPr>
          <a:lstStyle/>
          <a:p>
            <a:r>
              <a:rPr lang="ja-JP" altLang="it-IT" sz="9600" dirty="0">
                <a:solidFill>
                  <a:schemeClr val="tx1"/>
                </a:solidFill>
                <a:ea typeface="HG教科書体" pitchFamily="17" charset="-128"/>
              </a:rPr>
              <a:t>さんぜん</a:t>
            </a:r>
            <a:endParaRPr lang="it-IT" altLang="ja-JP" sz="9600" dirty="0" smtClean="0">
              <a:solidFill>
                <a:schemeClr val="tx1"/>
              </a:solidFill>
              <a:ea typeface="HG教科書体" pitchFamily="17" charset="-128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60297-3AB4-414D-B912-AFC43EBF255B}" type="slidenum">
              <a:rPr lang="en-US" altLang="ja-JP" smtClean="0"/>
              <a:pPr/>
              <a:t>37</a:t>
            </a:fld>
            <a:endParaRPr lang="en-US" altLang="ja-JP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Inagaki Atsuko</a:t>
            </a: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3931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9750" y="1125538"/>
            <a:ext cx="8064500" cy="2665412"/>
          </a:xfrm>
        </p:spPr>
        <p:txBody>
          <a:bodyPr>
            <a:normAutofit/>
          </a:bodyPr>
          <a:lstStyle/>
          <a:p>
            <a:r>
              <a:rPr lang="ja-JP" altLang="it-IT" sz="15000" dirty="0" smtClean="0">
                <a:ea typeface="HG教科書体" pitchFamily="17" charset="-128"/>
              </a:rPr>
              <a:t>八千</a:t>
            </a:r>
            <a:endParaRPr lang="ja-JP" altLang="en-US" sz="15000" dirty="0">
              <a:ea typeface="HG教科書体" pitchFamily="17" charset="-128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03350" y="3789363"/>
            <a:ext cx="6400800" cy="1752600"/>
          </a:xfrm>
        </p:spPr>
        <p:txBody>
          <a:bodyPr>
            <a:noAutofit/>
          </a:bodyPr>
          <a:lstStyle/>
          <a:p>
            <a:r>
              <a:rPr lang="ja-JP" altLang="it-IT" sz="9600" dirty="0">
                <a:solidFill>
                  <a:schemeClr val="tx1"/>
                </a:solidFill>
                <a:ea typeface="HG教科書体" pitchFamily="17" charset="-128"/>
              </a:rPr>
              <a:t>はっせん</a:t>
            </a:r>
            <a:endParaRPr lang="it-IT" altLang="ja-JP" sz="9600" dirty="0" smtClean="0">
              <a:solidFill>
                <a:schemeClr val="tx1"/>
              </a:solidFill>
              <a:ea typeface="HG教科書体" pitchFamily="17" charset="-128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60297-3AB4-414D-B912-AFC43EBF255B}" type="slidenum">
              <a:rPr lang="en-US" altLang="ja-JP" smtClean="0"/>
              <a:pPr/>
              <a:t>38</a:t>
            </a:fld>
            <a:endParaRPr lang="en-US" altLang="ja-JP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Inagaki Atsuko</a:t>
            </a: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63731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9750" y="1125538"/>
            <a:ext cx="8064500" cy="2665412"/>
          </a:xfrm>
        </p:spPr>
        <p:txBody>
          <a:bodyPr>
            <a:normAutofit/>
          </a:bodyPr>
          <a:lstStyle/>
          <a:p>
            <a:r>
              <a:rPr lang="ja-JP" altLang="it-IT" sz="15000" dirty="0" smtClean="0">
                <a:ea typeface="HG教科書体" pitchFamily="17" charset="-128"/>
              </a:rPr>
              <a:t>千円</a:t>
            </a:r>
            <a:endParaRPr lang="ja-JP" altLang="en-US" sz="15000" dirty="0">
              <a:ea typeface="HG教科書体" pitchFamily="17" charset="-128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03350" y="3789363"/>
            <a:ext cx="6400800" cy="1752600"/>
          </a:xfrm>
        </p:spPr>
        <p:txBody>
          <a:bodyPr>
            <a:noAutofit/>
          </a:bodyPr>
          <a:lstStyle/>
          <a:p>
            <a:r>
              <a:rPr lang="ja-JP" altLang="it-IT" sz="9600" dirty="0">
                <a:solidFill>
                  <a:schemeClr val="tx1"/>
                </a:solidFill>
                <a:ea typeface="HG教科書体" pitchFamily="17" charset="-128"/>
              </a:rPr>
              <a:t>せんえん</a:t>
            </a:r>
            <a:endParaRPr lang="it-IT" altLang="ja-JP" sz="9600" dirty="0" smtClean="0">
              <a:solidFill>
                <a:schemeClr val="tx1"/>
              </a:solidFill>
              <a:ea typeface="HG教科書体" pitchFamily="17" charset="-128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60297-3AB4-414D-B912-AFC43EBF255B}" type="slidenum">
              <a:rPr lang="en-US" altLang="ja-JP" smtClean="0"/>
              <a:pPr/>
              <a:t>39</a:t>
            </a:fld>
            <a:endParaRPr lang="en-US" altLang="ja-JP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Inagaki Atsuko</a:t>
            </a: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95959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9750" y="1125538"/>
            <a:ext cx="8064500" cy="2665412"/>
          </a:xfrm>
        </p:spPr>
        <p:txBody>
          <a:bodyPr/>
          <a:lstStyle/>
          <a:p>
            <a:r>
              <a:rPr lang="ja-JP" altLang="it-IT" sz="15000" dirty="0" smtClean="0">
                <a:ea typeface="HG教科書体" pitchFamily="17" charset="-128"/>
              </a:rPr>
              <a:t>一分</a:t>
            </a:r>
            <a:endParaRPr lang="ja-JP" altLang="en-US" sz="15000" dirty="0">
              <a:ea typeface="HG教科書体" pitchFamily="17" charset="-128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4213" y="3789363"/>
            <a:ext cx="7119937" cy="17526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ja-JP" altLang="it-IT" sz="9600" dirty="0" smtClean="0">
                <a:solidFill>
                  <a:schemeClr val="tx1"/>
                </a:solidFill>
                <a:ea typeface="HG教科書体" pitchFamily="17" charset="-128"/>
              </a:rPr>
              <a:t>い</a:t>
            </a:r>
            <a:r>
              <a:rPr lang="ja-JP" altLang="it-IT" sz="9600" dirty="0">
                <a:solidFill>
                  <a:schemeClr val="tx1"/>
                </a:solidFill>
                <a:ea typeface="HG教科書体" pitchFamily="17" charset="-128"/>
              </a:rPr>
              <a:t>っぷん</a:t>
            </a:r>
            <a:endParaRPr lang="ja-JP" altLang="en-US" sz="9600" dirty="0">
              <a:solidFill>
                <a:schemeClr val="tx1"/>
              </a:solidFill>
              <a:ea typeface="HG教科書体" pitchFamily="17" charset="-128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60297-3AB4-414D-B912-AFC43EBF255B}" type="slidenum">
              <a:rPr lang="en-US" altLang="ja-JP" smtClean="0"/>
              <a:pPr/>
              <a:t>4</a:t>
            </a:fld>
            <a:endParaRPr lang="en-US" altLang="ja-JP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Inagaki Atsuko</a:t>
            </a: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11302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9750" y="1125538"/>
            <a:ext cx="8064500" cy="2665412"/>
          </a:xfrm>
        </p:spPr>
        <p:txBody>
          <a:bodyPr>
            <a:normAutofit/>
          </a:bodyPr>
          <a:lstStyle/>
          <a:p>
            <a:r>
              <a:rPr lang="ja-JP" altLang="it-IT" sz="15000" dirty="0">
                <a:ea typeface="HG教科書体" pitchFamily="17" charset="-128"/>
              </a:rPr>
              <a:t>万</a:t>
            </a:r>
            <a:endParaRPr lang="ja-JP" altLang="en-US" sz="15000" dirty="0">
              <a:ea typeface="HG教科書体" pitchFamily="17" charset="-128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03350" y="3789363"/>
            <a:ext cx="6400800" cy="1752600"/>
          </a:xfrm>
        </p:spPr>
        <p:txBody>
          <a:bodyPr>
            <a:noAutofit/>
          </a:bodyPr>
          <a:lstStyle/>
          <a:p>
            <a:r>
              <a:rPr lang="ja-JP" altLang="it-IT" sz="9600" dirty="0">
                <a:solidFill>
                  <a:schemeClr val="tx1"/>
                </a:solidFill>
                <a:ea typeface="HG教科書体" pitchFamily="17" charset="-128"/>
              </a:rPr>
              <a:t>まん</a:t>
            </a:r>
            <a:endParaRPr lang="it-IT" altLang="ja-JP" sz="9600" dirty="0" smtClean="0">
              <a:solidFill>
                <a:schemeClr val="tx1"/>
              </a:solidFill>
              <a:ea typeface="HG教科書体" pitchFamily="17" charset="-128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60297-3AB4-414D-B912-AFC43EBF255B}" type="slidenum">
              <a:rPr lang="en-US" altLang="ja-JP" smtClean="0"/>
              <a:pPr/>
              <a:t>40</a:t>
            </a:fld>
            <a:endParaRPr lang="en-US" altLang="ja-JP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Inagaki Atsuko</a:t>
            </a: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35557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9750" y="1125538"/>
            <a:ext cx="8064500" cy="2665412"/>
          </a:xfrm>
        </p:spPr>
        <p:txBody>
          <a:bodyPr>
            <a:normAutofit/>
          </a:bodyPr>
          <a:lstStyle/>
          <a:p>
            <a:r>
              <a:rPr lang="ja-JP" altLang="it-IT" sz="15000" dirty="0" smtClean="0">
                <a:ea typeface="HG教科書体" pitchFamily="17" charset="-128"/>
              </a:rPr>
              <a:t>一万</a:t>
            </a:r>
            <a:endParaRPr lang="ja-JP" altLang="en-US" sz="15000" dirty="0">
              <a:ea typeface="HG教科書体" pitchFamily="17" charset="-128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03350" y="3789363"/>
            <a:ext cx="6400800" cy="1752600"/>
          </a:xfrm>
        </p:spPr>
        <p:txBody>
          <a:bodyPr>
            <a:noAutofit/>
          </a:bodyPr>
          <a:lstStyle/>
          <a:p>
            <a:r>
              <a:rPr lang="ja-JP" altLang="it-IT" sz="9600" dirty="0" smtClean="0">
                <a:solidFill>
                  <a:schemeClr val="tx1"/>
                </a:solidFill>
                <a:ea typeface="HG教科書体" pitchFamily="17" charset="-128"/>
              </a:rPr>
              <a:t>いちま</a:t>
            </a:r>
            <a:r>
              <a:rPr lang="ja-JP" altLang="it-IT" sz="9600" dirty="0">
                <a:solidFill>
                  <a:schemeClr val="tx1"/>
                </a:solidFill>
                <a:ea typeface="HG教科書体" pitchFamily="17" charset="-128"/>
              </a:rPr>
              <a:t>ん</a:t>
            </a:r>
            <a:endParaRPr lang="it-IT" altLang="ja-JP" sz="9600" dirty="0" smtClean="0">
              <a:solidFill>
                <a:schemeClr val="tx1"/>
              </a:solidFill>
              <a:ea typeface="HG教科書体" pitchFamily="17" charset="-128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60297-3AB4-414D-B912-AFC43EBF255B}" type="slidenum">
              <a:rPr lang="en-US" altLang="ja-JP" smtClean="0"/>
              <a:pPr/>
              <a:t>41</a:t>
            </a:fld>
            <a:endParaRPr lang="en-US" altLang="ja-JP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Inagaki Atsuko</a:t>
            </a: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08993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9750" y="1125538"/>
            <a:ext cx="8064500" cy="2665412"/>
          </a:xfrm>
        </p:spPr>
        <p:txBody>
          <a:bodyPr>
            <a:normAutofit/>
          </a:bodyPr>
          <a:lstStyle/>
          <a:p>
            <a:r>
              <a:rPr lang="ja-JP" altLang="it-IT" sz="15000" dirty="0">
                <a:ea typeface="HG教科書体" pitchFamily="17" charset="-128"/>
              </a:rPr>
              <a:t>十</a:t>
            </a:r>
            <a:r>
              <a:rPr lang="ja-JP" altLang="it-IT" sz="15000" dirty="0" smtClean="0">
                <a:ea typeface="HG教科書体" pitchFamily="17" charset="-128"/>
              </a:rPr>
              <a:t>万</a:t>
            </a:r>
            <a:endParaRPr lang="ja-JP" altLang="en-US" sz="15000" dirty="0">
              <a:ea typeface="HG教科書体" pitchFamily="17" charset="-128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03350" y="3789363"/>
            <a:ext cx="6400800" cy="1752600"/>
          </a:xfrm>
        </p:spPr>
        <p:txBody>
          <a:bodyPr>
            <a:noAutofit/>
          </a:bodyPr>
          <a:lstStyle/>
          <a:p>
            <a:r>
              <a:rPr lang="ja-JP" altLang="it-IT" sz="9600" dirty="0">
                <a:solidFill>
                  <a:schemeClr val="tx1"/>
                </a:solidFill>
                <a:ea typeface="HG教科書体" pitchFamily="17" charset="-128"/>
              </a:rPr>
              <a:t>じゅう</a:t>
            </a:r>
            <a:r>
              <a:rPr lang="ja-JP" altLang="it-IT" sz="9600" dirty="0" smtClean="0">
                <a:solidFill>
                  <a:schemeClr val="tx1"/>
                </a:solidFill>
                <a:ea typeface="HG教科書体" pitchFamily="17" charset="-128"/>
              </a:rPr>
              <a:t>ま</a:t>
            </a:r>
            <a:r>
              <a:rPr lang="ja-JP" altLang="it-IT" sz="9600" dirty="0">
                <a:solidFill>
                  <a:schemeClr val="tx1"/>
                </a:solidFill>
                <a:ea typeface="HG教科書体" pitchFamily="17" charset="-128"/>
              </a:rPr>
              <a:t>ん</a:t>
            </a:r>
            <a:endParaRPr lang="it-IT" altLang="ja-JP" sz="9600" dirty="0" smtClean="0">
              <a:solidFill>
                <a:schemeClr val="tx1"/>
              </a:solidFill>
              <a:ea typeface="HG教科書体" pitchFamily="17" charset="-128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60297-3AB4-414D-B912-AFC43EBF255B}" type="slidenum">
              <a:rPr lang="en-US" altLang="ja-JP" smtClean="0"/>
              <a:pPr/>
              <a:t>42</a:t>
            </a:fld>
            <a:endParaRPr lang="en-US" altLang="ja-JP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Inagaki Atsuko</a:t>
            </a: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95966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9750" y="1125538"/>
            <a:ext cx="8064500" cy="2665412"/>
          </a:xfrm>
        </p:spPr>
        <p:txBody>
          <a:bodyPr>
            <a:normAutofit/>
          </a:bodyPr>
          <a:lstStyle/>
          <a:p>
            <a:r>
              <a:rPr lang="ja-JP" altLang="it-IT" sz="15000" dirty="0" smtClean="0">
                <a:ea typeface="HG教科書体" pitchFamily="17" charset="-128"/>
              </a:rPr>
              <a:t>百万</a:t>
            </a:r>
            <a:endParaRPr lang="ja-JP" altLang="en-US" sz="15000" dirty="0">
              <a:ea typeface="HG教科書体" pitchFamily="17" charset="-128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03350" y="3789363"/>
            <a:ext cx="6400800" cy="1752600"/>
          </a:xfrm>
        </p:spPr>
        <p:txBody>
          <a:bodyPr>
            <a:noAutofit/>
          </a:bodyPr>
          <a:lstStyle/>
          <a:p>
            <a:r>
              <a:rPr lang="ja-JP" altLang="it-IT" sz="9600" dirty="0">
                <a:solidFill>
                  <a:schemeClr val="tx1"/>
                </a:solidFill>
                <a:ea typeface="HG教科書体" pitchFamily="17" charset="-128"/>
              </a:rPr>
              <a:t>ひゃく</a:t>
            </a:r>
            <a:r>
              <a:rPr lang="ja-JP" altLang="it-IT" sz="9600" dirty="0" smtClean="0">
                <a:solidFill>
                  <a:schemeClr val="tx1"/>
                </a:solidFill>
                <a:ea typeface="HG教科書体" pitchFamily="17" charset="-128"/>
              </a:rPr>
              <a:t>ま</a:t>
            </a:r>
            <a:r>
              <a:rPr lang="ja-JP" altLang="it-IT" sz="9600" dirty="0">
                <a:solidFill>
                  <a:schemeClr val="tx1"/>
                </a:solidFill>
                <a:ea typeface="HG教科書体" pitchFamily="17" charset="-128"/>
              </a:rPr>
              <a:t>ん</a:t>
            </a:r>
            <a:endParaRPr lang="it-IT" altLang="ja-JP" sz="9600" dirty="0" smtClean="0">
              <a:solidFill>
                <a:schemeClr val="tx1"/>
              </a:solidFill>
              <a:ea typeface="HG教科書体" pitchFamily="17" charset="-128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60297-3AB4-414D-B912-AFC43EBF255B}" type="slidenum">
              <a:rPr lang="en-US" altLang="ja-JP" smtClean="0"/>
              <a:pPr/>
              <a:t>43</a:t>
            </a:fld>
            <a:endParaRPr lang="en-US" altLang="ja-JP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Inagaki Atsuko</a:t>
            </a: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20688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9750" y="1125538"/>
            <a:ext cx="8064500" cy="2665412"/>
          </a:xfrm>
        </p:spPr>
        <p:txBody>
          <a:bodyPr>
            <a:normAutofit/>
          </a:bodyPr>
          <a:lstStyle/>
          <a:p>
            <a:r>
              <a:rPr lang="ja-JP" altLang="it-IT" sz="15000" dirty="0">
                <a:ea typeface="HG教科書体" pitchFamily="17" charset="-128"/>
              </a:rPr>
              <a:t>円</a:t>
            </a:r>
            <a:endParaRPr lang="ja-JP" altLang="en-US" sz="15000" dirty="0">
              <a:ea typeface="HG教科書体" pitchFamily="17" charset="-128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03350" y="3789363"/>
            <a:ext cx="6400800" cy="1752600"/>
          </a:xfrm>
        </p:spPr>
        <p:txBody>
          <a:bodyPr>
            <a:noAutofit/>
          </a:bodyPr>
          <a:lstStyle/>
          <a:p>
            <a:r>
              <a:rPr lang="ja-JP" altLang="it-IT" sz="9600" dirty="0">
                <a:solidFill>
                  <a:schemeClr val="tx1"/>
                </a:solidFill>
                <a:ea typeface="HG教科書体" pitchFamily="17" charset="-128"/>
              </a:rPr>
              <a:t>えん</a:t>
            </a:r>
            <a:endParaRPr lang="it-IT" altLang="ja-JP" sz="9600" dirty="0" smtClean="0">
              <a:solidFill>
                <a:schemeClr val="tx1"/>
              </a:solidFill>
              <a:ea typeface="HG教科書体" pitchFamily="17" charset="-128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60297-3AB4-414D-B912-AFC43EBF255B}" type="slidenum">
              <a:rPr lang="en-US" altLang="ja-JP" smtClean="0"/>
              <a:pPr/>
              <a:t>44</a:t>
            </a:fld>
            <a:endParaRPr lang="en-US" altLang="ja-JP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Inagaki Atsuko</a:t>
            </a: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08091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9750" y="1125538"/>
            <a:ext cx="8064500" cy="2665412"/>
          </a:xfrm>
        </p:spPr>
        <p:txBody>
          <a:bodyPr>
            <a:normAutofit/>
          </a:bodyPr>
          <a:lstStyle/>
          <a:p>
            <a:r>
              <a:rPr lang="ja-JP" altLang="it-IT" sz="15000" dirty="0" smtClean="0">
                <a:ea typeface="HG教科書体" pitchFamily="17" charset="-128"/>
              </a:rPr>
              <a:t>百円</a:t>
            </a:r>
            <a:endParaRPr lang="ja-JP" altLang="en-US" sz="15000" dirty="0">
              <a:ea typeface="HG教科書体" pitchFamily="17" charset="-128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03350" y="3789363"/>
            <a:ext cx="6400800" cy="1752600"/>
          </a:xfrm>
        </p:spPr>
        <p:txBody>
          <a:bodyPr>
            <a:noAutofit/>
          </a:bodyPr>
          <a:lstStyle/>
          <a:p>
            <a:r>
              <a:rPr lang="ja-JP" altLang="it-IT" sz="9600" dirty="0" smtClean="0">
                <a:solidFill>
                  <a:schemeClr val="tx1"/>
                </a:solidFill>
                <a:ea typeface="HG教科書体" pitchFamily="17" charset="-128"/>
              </a:rPr>
              <a:t>ひゃくえ</a:t>
            </a:r>
            <a:r>
              <a:rPr lang="ja-JP" altLang="it-IT" sz="9600" dirty="0">
                <a:solidFill>
                  <a:schemeClr val="tx1"/>
                </a:solidFill>
                <a:ea typeface="HG教科書体" pitchFamily="17" charset="-128"/>
              </a:rPr>
              <a:t>ん</a:t>
            </a:r>
            <a:endParaRPr lang="it-IT" altLang="ja-JP" sz="9600" dirty="0" smtClean="0">
              <a:solidFill>
                <a:schemeClr val="tx1"/>
              </a:solidFill>
              <a:ea typeface="HG教科書体" pitchFamily="17" charset="-128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60297-3AB4-414D-B912-AFC43EBF255B}" type="slidenum">
              <a:rPr lang="en-US" altLang="ja-JP" smtClean="0"/>
              <a:pPr/>
              <a:t>45</a:t>
            </a:fld>
            <a:endParaRPr lang="en-US" altLang="ja-JP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Inagaki Atsuko</a:t>
            </a: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89544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9750" y="1125538"/>
            <a:ext cx="8064500" cy="2665412"/>
          </a:xfrm>
        </p:spPr>
        <p:txBody>
          <a:bodyPr>
            <a:normAutofit/>
          </a:bodyPr>
          <a:lstStyle/>
          <a:p>
            <a:r>
              <a:rPr lang="ja-JP" altLang="it-IT" sz="15000" dirty="0" smtClean="0">
                <a:ea typeface="HG教科書体" pitchFamily="17" charset="-128"/>
              </a:rPr>
              <a:t>円い</a:t>
            </a:r>
            <a:endParaRPr lang="ja-JP" altLang="en-US" sz="15000" dirty="0">
              <a:ea typeface="HG教科書体" pitchFamily="17" charset="-128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03350" y="3789363"/>
            <a:ext cx="6400800" cy="1752600"/>
          </a:xfrm>
        </p:spPr>
        <p:txBody>
          <a:bodyPr>
            <a:noAutofit/>
          </a:bodyPr>
          <a:lstStyle/>
          <a:p>
            <a:r>
              <a:rPr lang="ja-JP" altLang="it-IT" sz="9600" dirty="0">
                <a:solidFill>
                  <a:schemeClr val="tx1"/>
                </a:solidFill>
                <a:ea typeface="HG教科書体" pitchFamily="17" charset="-128"/>
              </a:rPr>
              <a:t>まるい</a:t>
            </a:r>
            <a:endParaRPr lang="it-IT" altLang="ja-JP" sz="9600" dirty="0" smtClean="0">
              <a:solidFill>
                <a:schemeClr val="tx1"/>
              </a:solidFill>
              <a:ea typeface="HG教科書体" pitchFamily="17" charset="-128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60297-3AB4-414D-B912-AFC43EBF255B}" type="slidenum">
              <a:rPr lang="en-US" altLang="ja-JP" smtClean="0"/>
              <a:pPr/>
              <a:t>46</a:t>
            </a:fld>
            <a:endParaRPr lang="en-US" altLang="ja-JP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Inagaki Atsuko</a:t>
            </a: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74877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9750" y="1125538"/>
            <a:ext cx="8064500" cy="2665412"/>
          </a:xfrm>
        </p:spPr>
        <p:txBody>
          <a:bodyPr>
            <a:normAutofit/>
          </a:bodyPr>
          <a:lstStyle/>
          <a:p>
            <a:r>
              <a:rPr lang="ja-JP" altLang="it-IT" sz="15000" dirty="0">
                <a:ea typeface="HG教科書体" pitchFamily="17" charset="-128"/>
              </a:rPr>
              <a:t>時</a:t>
            </a:r>
            <a:endParaRPr lang="ja-JP" altLang="en-US" sz="15000" dirty="0">
              <a:ea typeface="HG教科書体" pitchFamily="17" charset="-128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03350" y="3789363"/>
            <a:ext cx="6400800" cy="1752600"/>
          </a:xfrm>
        </p:spPr>
        <p:txBody>
          <a:bodyPr>
            <a:noAutofit/>
          </a:bodyPr>
          <a:lstStyle/>
          <a:p>
            <a:r>
              <a:rPr lang="ja-JP" altLang="it-IT" sz="9600" dirty="0" smtClean="0">
                <a:solidFill>
                  <a:schemeClr val="tx1"/>
                </a:solidFill>
                <a:ea typeface="HG教科書体" pitchFamily="17" charset="-128"/>
              </a:rPr>
              <a:t>じ・とき</a:t>
            </a:r>
            <a:endParaRPr lang="it-IT" altLang="ja-JP" sz="9600" dirty="0" smtClean="0">
              <a:solidFill>
                <a:schemeClr val="tx1"/>
              </a:solidFill>
              <a:ea typeface="HG教科書体" pitchFamily="17" charset="-128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60297-3AB4-414D-B912-AFC43EBF255B}" type="slidenum">
              <a:rPr lang="en-US" altLang="ja-JP" smtClean="0"/>
              <a:pPr/>
              <a:t>47</a:t>
            </a:fld>
            <a:endParaRPr lang="en-US" altLang="ja-JP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Inagaki Atsuko</a:t>
            </a: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76842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9750" y="1125538"/>
            <a:ext cx="8064500" cy="2665412"/>
          </a:xfrm>
        </p:spPr>
        <p:txBody>
          <a:bodyPr>
            <a:normAutofit/>
          </a:bodyPr>
          <a:lstStyle/>
          <a:p>
            <a:r>
              <a:rPr lang="ja-JP" altLang="it-IT" sz="15000" dirty="0" smtClean="0">
                <a:ea typeface="HG教科書体" pitchFamily="17" charset="-128"/>
              </a:rPr>
              <a:t>一時</a:t>
            </a:r>
            <a:endParaRPr lang="ja-JP" altLang="en-US" sz="15000" dirty="0">
              <a:ea typeface="HG教科書体" pitchFamily="17" charset="-128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03350" y="3789363"/>
            <a:ext cx="6400800" cy="1752600"/>
          </a:xfrm>
        </p:spPr>
        <p:txBody>
          <a:bodyPr>
            <a:noAutofit/>
          </a:bodyPr>
          <a:lstStyle/>
          <a:p>
            <a:r>
              <a:rPr lang="ja-JP" altLang="it-IT" sz="9600" dirty="0" smtClean="0">
                <a:solidFill>
                  <a:schemeClr val="tx1"/>
                </a:solidFill>
                <a:ea typeface="HG教科書体" pitchFamily="17" charset="-128"/>
              </a:rPr>
              <a:t>いちじ</a:t>
            </a:r>
            <a:endParaRPr lang="it-IT" altLang="ja-JP" sz="9600" dirty="0" smtClean="0">
              <a:solidFill>
                <a:schemeClr val="tx1"/>
              </a:solidFill>
              <a:ea typeface="HG教科書体" pitchFamily="17" charset="-128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60297-3AB4-414D-B912-AFC43EBF255B}" type="slidenum">
              <a:rPr lang="en-US" altLang="ja-JP" smtClean="0"/>
              <a:pPr/>
              <a:t>48</a:t>
            </a:fld>
            <a:endParaRPr lang="en-US" altLang="ja-JP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Inagaki Atsuko</a:t>
            </a: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73102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125538"/>
            <a:ext cx="8604250" cy="2665412"/>
          </a:xfrm>
        </p:spPr>
        <p:txBody>
          <a:bodyPr>
            <a:normAutofit/>
          </a:bodyPr>
          <a:lstStyle/>
          <a:p>
            <a:r>
              <a:rPr lang="ja-JP" altLang="it-IT" sz="10000" dirty="0">
                <a:ea typeface="HG教科書体" pitchFamily="17" charset="-128"/>
              </a:rPr>
              <a:t>こどもの</a:t>
            </a:r>
            <a:r>
              <a:rPr lang="ja-JP" altLang="it-IT" sz="10000" dirty="0" smtClean="0">
                <a:ea typeface="HG教科書体" pitchFamily="17" charset="-128"/>
              </a:rPr>
              <a:t>時</a:t>
            </a:r>
            <a:endParaRPr lang="ja-JP" altLang="en-US" sz="10000" dirty="0">
              <a:ea typeface="HG教科書体" pitchFamily="17" charset="-128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9552" y="3789363"/>
            <a:ext cx="8208912" cy="1752600"/>
          </a:xfrm>
        </p:spPr>
        <p:txBody>
          <a:bodyPr>
            <a:noAutofit/>
          </a:bodyPr>
          <a:lstStyle/>
          <a:p>
            <a:r>
              <a:rPr lang="ja-JP" altLang="it-IT" sz="9600" dirty="0">
                <a:solidFill>
                  <a:schemeClr val="tx1"/>
                </a:solidFill>
                <a:ea typeface="HG教科書体" pitchFamily="17" charset="-128"/>
              </a:rPr>
              <a:t>こどものとき</a:t>
            </a:r>
            <a:endParaRPr lang="it-IT" altLang="ja-JP" sz="9600" dirty="0" smtClean="0">
              <a:solidFill>
                <a:schemeClr val="tx1"/>
              </a:solidFill>
              <a:ea typeface="HG教科書体" pitchFamily="17" charset="-128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60297-3AB4-414D-B912-AFC43EBF255B}" type="slidenum">
              <a:rPr lang="en-US" altLang="ja-JP" smtClean="0"/>
              <a:pPr/>
              <a:t>49</a:t>
            </a:fld>
            <a:endParaRPr lang="en-US" altLang="ja-JP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Inagaki Atsuko</a:t>
            </a: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17193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9750" y="1125538"/>
            <a:ext cx="8064500" cy="2665412"/>
          </a:xfrm>
        </p:spPr>
        <p:txBody>
          <a:bodyPr/>
          <a:lstStyle/>
          <a:p>
            <a:r>
              <a:rPr lang="ja-JP" altLang="it-IT" sz="15000" dirty="0">
                <a:ea typeface="HG教科書体" pitchFamily="17" charset="-128"/>
              </a:rPr>
              <a:t>二</a:t>
            </a:r>
            <a:endParaRPr lang="ja-JP" altLang="en-US" sz="15000" dirty="0">
              <a:ea typeface="HG教科書体" pitchFamily="17" charset="-128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03350" y="3789363"/>
            <a:ext cx="6400800" cy="1752600"/>
          </a:xfrm>
        </p:spPr>
        <p:txBody>
          <a:bodyPr/>
          <a:lstStyle/>
          <a:p>
            <a:r>
              <a:rPr lang="ja-JP" altLang="it-IT" sz="9600" dirty="0">
                <a:solidFill>
                  <a:schemeClr val="tx1"/>
                </a:solidFill>
                <a:ea typeface="HG教科書体" pitchFamily="17" charset="-128"/>
              </a:rPr>
              <a:t>に</a:t>
            </a:r>
            <a:endParaRPr lang="ja-JP" altLang="en-US" sz="9600" dirty="0">
              <a:solidFill>
                <a:schemeClr val="tx1"/>
              </a:solidFill>
              <a:ea typeface="HG教科書体" pitchFamily="17" charset="-128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60297-3AB4-414D-B912-AFC43EBF255B}" type="slidenum">
              <a:rPr lang="en-US" altLang="ja-JP" smtClean="0"/>
              <a:pPr/>
              <a:t>5</a:t>
            </a:fld>
            <a:endParaRPr lang="en-US" altLang="ja-JP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Inagaki Atsuko</a:t>
            </a: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13361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125538"/>
            <a:ext cx="8604250" cy="2665412"/>
          </a:xfrm>
        </p:spPr>
        <p:txBody>
          <a:bodyPr>
            <a:normAutofit/>
          </a:bodyPr>
          <a:lstStyle/>
          <a:p>
            <a:r>
              <a:rPr lang="ja-JP" altLang="it-IT" sz="10000" dirty="0">
                <a:ea typeface="HG教科書体" pitchFamily="17" charset="-128"/>
              </a:rPr>
              <a:t>時計</a:t>
            </a:r>
            <a:endParaRPr lang="ja-JP" altLang="en-US" sz="10000" dirty="0">
              <a:ea typeface="HG教科書体" pitchFamily="17" charset="-128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9552" y="3789363"/>
            <a:ext cx="8208912" cy="1752600"/>
          </a:xfrm>
        </p:spPr>
        <p:txBody>
          <a:bodyPr>
            <a:noAutofit/>
          </a:bodyPr>
          <a:lstStyle/>
          <a:p>
            <a:r>
              <a:rPr lang="ja-JP" altLang="it-IT" sz="9600" dirty="0">
                <a:solidFill>
                  <a:schemeClr val="tx1"/>
                </a:solidFill>
                <a:ea typeface="HG教科書体" pitchFamily="17" charset="-128"/>
              </a:rPr>
              <a:t>とけい</a:t>
            </a:r>
            <a:endParaRPr lang="it-IT" altLang="ja-JP" sz="9600" dirty="0" smtClean="0">
              <a:solidFill>
                <a:schemeClr val="tx1"/>
              </a:solidFill>
              <a:ea typeface="HG教科書体" pitchFamily="17" charset="-128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60297-3AB4-414D-B912-AFC43EBF255B}" type="slidenum">
              <a:rPr lang="en-US" altLang="ja-JP" smtClean="0"/>
              <a:pPr/>
              <a:t>50</a:t>
            </a:fld>
            <a:endParaRPr lang="en-US" altLang="ja-JP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Inagaki Atsuko</a:t>
            </a: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02419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125538"/>
            <a:ext cx="8604250" cy="2665412"/>
          </a:xfrm>
        </p:spPr>
        <p:txBody>
          <a:bodyPr>
            <a:normAutofit/>
          </a:bodyPr>
          <a:lstStyle/>
          <a:p>
            <a:r>
              <a:rPr lang="ja-JP" altLang="it-IT" sz="10000" dirty="0">
                <a:ea typeface="HG教科書体" pitchFamily="17" charset="-128"/>
              </a:rPr>
              <a:t>時々</a:t>
            </a:r>
            <a:endParaRPr lang="ja-JP" altLang="en-US" sz="10000" dirty="0">
              <a:ea typeface="HG教科書体" pitchFamily="17" charset="-128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9552" y="3789363"/>
            <a:ext cx="8208912" cy="1752600"/>
          </a:xfrm>
        </p:spPr>
        <p:txBody>
          <a:bodyPr>
            <a:noAutofit/>
          </a:bodyPr>
          <a:lstStyle/>
          <a:p>
            <a:r>
              <a:rPr lang="ja-JP" altLang="it-IT" sz="9600" dirty="0">
                <a:solidFill>
                  <a:schemeClr val="tx1"/>
                </a:solidFill>
                <a:ea typeface="HG教科書体" pitchFamily="17" charset="-128"/>
              </a:rPr>
              <a:t>ときどき</a:t>
            </a:r>
            <a:endParaRPr lang="it-IT" altLang="ja-JP" sz="9600" dirty="0" smtClean="0">
              <a:solidFill>
                <a:schemeClr val="tx1"/>
              </a:solidFill>
              <a:ea typeface="HG教科書体" pitchFamily="17" charset="-128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60297-3AB4-414D-B912-AFC43EBF255B}" type="slidenum">
              <a:rPr lang="en-US" altLang="ja-JP" smtClean="0"/>
              <a:pPr/>
              <a:t>51</a:t>
            </a:fld>
            <a:endParaRPr lang="en-US" altLang="ja-JP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Inagaki Atsuko</a:t>
            </a: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58629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125538"/>
            <a:ext cx="8604250" cy="2665412"/>
          </a:xfrm>
        </p:spPr>
        <p:txBody>
          <a:bodyPr>
            <a:normAutofit/>
          </a:bodyPr>
          <a:lstStyle/>
          <a:p>
            <a:r>
              <a:rPr lang="ja-JP" altLang="it-IT" sz="10000" dirty="0">
                <a:ea typeface="HG教科書体" pitchFamily="17" charset="-128"/>
              </a:rPr>
              <a:t>歳</a:t>
            </a:r>
            <a:endParaRPr lang="ja-JP" altLang="en-US" sz="10000" dirty="0">
              <a:ea typeface="HG教科書体" pitchFamily="17" charset="-128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9552" y="3789363"/>
            <a:ext cx="8208912" cy="1752600"/>
          </a:xfrm>
        </p:spPr>
        <p:txBody>
          <a:bodyPr>
            <a:noAutofit/>
          </a:bodyPr>
          <a:lstStyle/>
          <a:p>
            <a:r>
              <a:rPr lang="ja-JP" altLang="it-IT" sz="9600" dirty="0">
                <a:solidFill>
                  <a:schemeClr val="tx1"/>
                </a:solidFill>
                <a:ea typeface="HG教科書体" pitchFamily="17" charset="-128"/>
              </a:rPr>
              <a:t>さ</a:t>
            </a:r>
            <a:r>
              <a:rPr lang="ja-JP" altLang="it-IT" sz="9600" dirty="0" smtClean="0">
                <a:solidFill>
                  <a:schemeClr val="tx1"/>
                </a:solidFill>
                <a:ea typeface="HG教科書体" pitchFamily="17" charset="-128"/>
              </a:rPr>
              <a:t>い・とし</a:t>
            </a:r>
            <a:endParaRPr lang="it-IT" altLang="ja-JP" sz="9600" dirty="0" smtClean="0">
              <a:solidFill>
                <a:schemeClr val="tx1"/>
              </a:solidFill>
              <a:ea typeface="HG教科書体" pitchFamily="17" charset="-128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60297-3AB4-414D-B912-AFC43EBF255B}" type="slidenum">
              <a:rPr lang="en-US" altLang="ja-JP" smtClean="0"/>
              <a:pPr/>
              <a:t>52</a:t>
            </a:fld>
            <a:endParaRPr lang="en-US" altLang="ja-JP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Inagaki Atsuko</a:t>
            </a: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52959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125538"/>
            <a:ext cx="8604250" cy="2665412"/>
          </a:xfrm>
        </p:spPr>
        <p:txBody>
          <a:bodyPr>
            <a:normAutofit/>
          </a:bodyPr>
          <a:lstStyle/>
          <a:p>
            <a:r>
              <a:rPr lang="ja-JP" altLang="it-IT" sz="10000" dirty="0" smtClean="0">
                <a:ea typeface="HG教科書体" pitchFamily="17" charset="-128"/>
              </a:rPr>
              <a:t>五歳</a:t>
            </a:r>
            <a:endParaRPr lang="ja-JP" altLang="en-US" sz="10000" dirty="0">
              <a:ea typeface="HG教科書体" pitchFamily="17" charset="-128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9552" y="3789363"/>
            <a:ext cx="8208912" cy="1752600"/>
          </a:xfrm>
        </p:spPr>
        <p:txBody>
          <a:bodyPr>
            <a:noAutofit/>
          </a:bodyPr>
          <a:lstStyle/>
          <a:p>
            <a:r>
              <a:rPr lang="ja-JP" altLang="it-IT" sz="9600" dirty="0">
                <a:solidFill>
                  <a:schemeClr val="tx1"/>
                </a:solidFill>
                <a:ea typeface="HG教科書体" pitchFamily="17" charset="-128"/>
              </a:rPr>
              <a:t>ごさい</a:t>
            </a:r>
            <a:endParaRPr lang="it-IT" altLang="ja-JP" sz="9600" dirty="0" smtClean="0">
              <a:solidFill>
                <a:schemeClr val="tx1"/>
              </a:solidFill>
              <a:ea typeface="HG教科書体" pitchFamily="17" charset="-128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60297-3AB4-414D-B912-AFC43EBF255B}" type="slidenum">
              <a:rPr lang="en-US" altLang="ja-JP" smtClean="0"/>
              <a:pPr/>
              <a:t>53</a:t>
            </a:fld>
            <a:endParaRPr lang="en-US" altLang="ja-JP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Inagaki Atsuko</a:t>
            </a: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03833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125538"/>
            <a:ext cx="8604250" cy="2665412"/>
          </a:xfrm>
        </p:spPr>
        <p:txBody>
          <a:bodyPr>
            <a:normAutofit/>
          </a:bodyPr>
          <a:lstStyle/>
          <a:p>
            <a:r>
              <a:rPr lang="ja-JP" altLang="it-IT" sz="10000" dirty="0" smtClean="0">
                <a:ea typeface="HG教科書体" pitchFamily="17" charset="-128"/>
              </a:rPr>
              <a:t>八歳</a:t>
            </a:r>
            <a:endParaRPr lang="ja-JP" altLang="en-US" sz="10000" dirty="0">
              <a:ea typeface="HG教科書体" pitchFamily="17" charset="-128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9552" y="3789363"/>
            <a:ext cx="8208912" cy="1752600"/>
          </a:xfrm>
        </p:spPr>
        <p:txBody>
          <a:bodyPr>
            <a:noAutofit/>
          </a:bodyPr>
          <a:lstStyle/>
          <a:p>
            <a:r>
              <a:rPr lang="ja-JP" altLang="it-IT" sz="9600" dirty="0" smtClean="0">
                <a:solidFill>
                  <a:schemeClr val="tx1"/>
                </a:solidFill>
                <a:ea typeface="HG教科書体" pitchFamily="17" charset="-128"/>
              </a:rPr>
              <a:t>はっさ</a:t>
            </a:r>
            <a:r>
              <a:rPr lang="ja-JP" altLang="it-IT" sz="9600" dirty="0">
                <a:solidFill>
                  <a:schemeClr val="tx1"/>
                </a:solidFill>
                <a:ea typeface="HG教科書体" pitchFamily="17" charset="-128"/>
              </a:rPr>
              <a:t>い</a:t>
            </a:r>
            <a:endParaRPr lang="it-IT" altLang="ja-JP" sz="9600" dirty="0" smtClean="0">
              <a:solidFill>
                <a:schemeClr val="tx1"/>
              </a:solidFill>
              <a:ea typeface="HG教科書体" pitchFamily="17" charset="-128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60297-3AB4-414D-B912-AFC43EBF255B}" type="slidenum">
              <a:rPr lang="en-US" altLang="ja-JP" smtClean="0"/>
              <a:pPr/>
              <a:t>54</a:t>
            </a:fld>
            <a:endParaRPr lang="en-US" altLang="ja-JP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Inagaki Atsuko</a:t>
            </a: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06978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125538"/>
            <a:ext cx="8604250" cy="2665412"/>
          </a:xfrm>
        </p:spPr>
        <p:txBody>
          <a:bodyPr>
            <a:normAutofit/>
          </a:bodyPr>
          <a:lstStyle/>
          <a:p>
            <a:r>
              <a:rPr lang="ja-JP" altLang="it-IT" sz="10000" dirty="0">
                <a:ea typeface="HG教科書体" pitchFamily="17" charset="-128"/>
              </a:rPr>
              <a:t>二十</a:t>
            </a:r>
            <a:r>
              <a:rPr lang="ja-JP" altLang="it-IT" sz="10000" dirty="0" smtClean="0">
                <a:ea typeface="HG教科書体" pitchFamily="17" charset="-128"/>
              </a:rPr>
              <a:t>歳</a:t>
            </a:r>
            <a:endParaRPr lang="ja-JP" altLang="en-US" sz="10000" dirty="0">
              <a:ea typeface="HG教科書体" pitchFamily="17" charset="-128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9552" y="3789363"/>
            <a:ext cx="8208912" cy="1752600"/>
          </a:xfrm>
        </p:spPr>
        <p:txBody>
          <a:bodyPr>
            <a:noAutofit/>
          </a:bodyPr>
          <a:lstStyle/>
          <a:p>
            <a:r>
              <a:rPr lang="ja-JP" altLang="it-IT" sz="9600" dirty="0">
                <a:solidFill>
                  <a:schemeClr val="tx1"/>
                </a:solidFill>
                <a:ea typeface="HG教科書体" pitchFamily="17" charset="-128"/>
              </a:rPr>
              <a:t>はたち</a:t>
            </a:r>
            <a:endParaRPr lang="it-IT" altLang="ja-JP" sz="9600" dirty="0" smtClean="0">
              <a:solidFill>
                <a:schemeClr val="tx1"/>
              </a:solidFill>
              <a:ea typeface="HG教科書体" pitchFamily="17" charset="-128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60297-3AB4-414D-B912-AFC43EBF255B}" type="slidenum">
              <a:rPr lang="en-US" altLang="ja-JP" smtClean="0"/>
              <a:pPr/>
              <a:t>55</a:t>
            </a:fld>
            <a:endParaRPr lang="en-US" altLang="ja-JP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Inagaki Atsuko</a:t>
            </a: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37359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9750" y="1125538"/>
            <a:ext cx="8064500" cy="2665412"/>
          </a:xfrm>
        </p:spPr>
        <p:txBody>
          <a:bodyPr/>
          <a:lstStyle/>
          <a:p>
            <a:r>
              <a:rPr lang="ja-JP" altLang="it-IT" sz="15000" dirty="0" smtClean="0">
                <a:ea typeface="HG教科書体" pitchFamily="17" charset="-128"/>
              </a:rPr>
              <a:t>二時</a:t>
            </a:r>
            <a:endParaRPr lang="ja-JP" altLang="en-US" sz="15000" dirty="0">
              <a:ea typeface="HG教科書体" pitchFamily="17" charset="-128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03350" y="3789363"/>
            <a:ext cx="6400800" cy="1752600"/>
          </a:xfrm>
        </p:spPr>
        <p:txBody>
          <a:bodyPr/>
          <a:lstStyle/>
          <a:p>
            <a:r>
              <a:rPr lang="ja-JP" altLang="it-IT" sz="9600" dirty="0">
                <a:solidFill>
                  <a:schemeClr val="tx1"/>
                </a:solidFill>
                <a:ea typeface="HG教科書体" pitchFamily="17" charset="-128"/>
              </a:rPr>
              <a:t>にじ</a:t>
            </a:r>
            <a:endParaRPr lang="ja-JP" altLang="en-US" sz="9600" dirty="0">
              <a:solidFill>
                <a:schemeClr val="tx1"/>
              </a:solidFill>
              <a:ea typeface="HG教科書体" pitchFamily="17" charset="-128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60297-3AB4-414D-B912-AFC43EBF255B}" type="slidenum">
              <a:rPr lang="en-US" altLang="ja-JP" smtClean="0"/>
              <a:pPr/>
              <a:t>6</a:t>
            </a:fld>
            <a:endParaRPr lang="en-US" altLang="ja-JP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Inagaki Atsuko</a:t>
            </a: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88513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9750" y="1125538"/>
            <a:ext cx="8064500" cy="2665412"/>
          </a:xfrm>
        </p:spPr>
        <p:txBody>
          <a:bodyPr/>
          <a:lstStyle/>
          <a:p>
            <a:r>
              <a:rPr lang="ja-JP" altLang="it-IT" sz="15000" dirty="0" smtClean="0">
                <a:ea typeface="HG教科書体" pitchFamily="17" charset="-128"/>
              </a:rPr>
              <a:t>二分</a:t>
            </a:r>
            <a:endParaRPr lang="ja-JP" altLang="en-US" sz="15000" dirty="0">
              <a:ea typeface="HG教科書体" pitchFamily="17" charset="-128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03350" y="3789363"/>
            <a:ext cx="6400800" cy="1752600"/>
          </a:xfrm>
        </p:spPr>
        <p:txBody>
          <a:bodyPr/>
          <a:lstStyle/>
          <a:p>
            <a:r>
              <a:rPr lang="ja-JP" altLang="it-IT" sz="9600" dirty="0" smtClean="0">
                <a:solidFill>
                  <a:schemeClr val="tx1"/>
                </a:solidFill>
                <a:ea typeface="HG教科書体" pitchFamily="17" charset="-128"/>
              </a:rPr>
              <a:t>にふん</a:t>
            </a:r>
            <a:endParaRPr lang="ja-JP" altLang="en-US" sz="9600" dirty="0">
              <a:solidFill>
                <a:schemeClr val="tx1"/>
              </a:solidFill>
              <a:ea typeface="HG教科書体" pitchFamily="17" charset="-128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60297-3AB4-414D-B912-AFC43EBF255B}" type="slidenum">
              <a:rPr lang="en-US" altLang="ja-JP" smtClean="0"/>
              <a:pPr/>
              <a:t>7</a:t>
            </a:fld>
            <a:endParaRPr lang="en-US" altLang="ja-JP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Inagaki Atsuko</a:t>
            </a: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77573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9750" y="1125538"/>
            <a:ext cx="8064500" cy="2665412"/>
          </a:xfrm>
        </p:spPr>
        <p:txBody>
          <a:bodyPr/>
          <a:lstStyle/>
          <a:p>
            <a:r>
              <a:rPr lang="ja-JP" altLang="it-IT" sz="15000" dirty="0">
                <a:ea typeface="HG教科書体" pitchFamily="17" charset="-128"/>
              </a:rPr>
              <a:t>三</a:t>
            </a:r>
            <a:endParaRPr lang="ja-JP" altLang="en-US" sz="15000" dirty="0">
              <a:ea typeface="HG教科書体" pitchFamily="17" charset="-128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03350" y="3789363"/>
            <a:ext cx="6400800" cy="1752600"/>
          </a:xfrm>
        </p:spPr>
        <p:txBody>
          <a:bodyPr/>
          <a:lstStyle/>
          <a:p>
            <a:r>
              <a:rPr lang="ja-JP" altLang="it-IT" sz="9600" dirty="0">
                <a:solidFill>
                  <a:schemeClr val="tx1"/>
                </a:solidFill>
                <a:ea typeface="HG教科書体" pitchFamily="17" charset="-128"/>
              </a:rPr>
              <a:t>さん</a:t>
            </a:r>
            <a:endParaRPr lang="ja-JP" altLang="en-US" sz="9600" dirty="0">
              <a:solidFill>
                <a:schemeClr val="tx1"/>
              </a:solidFill>
              <a:ea typeface="HG教科書体" pitchFamily="17" charset="-128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60297-3AB4-414D-B912-AFC43EBF255B}" type="slidenum">
              <a:rPr lang="en-US" altLang="ja-JP" smtClean="0"/>
              <a:pPr/>
              <a:t>8</a:t>
            </a:fld>
            <a:endParaRPr lang="en-US" altLang="ja-JP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Inagaki Atsuko</a:t>
            </a: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65976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9750" y="1125538"/>
            <a:ext cx="8064500" cy="2665412"/>
          </a:xfrm>
        </p:spPr>
        <p:txBody>
          <a:bodyPr/>
          <a:lstStyle/>
          <a:p>
            <a:r>
              <a:rPr lang="ja-JP" altLang="it-IT" sz="15000" dirty="0" smtClean="0">
                <a:ea typeface="HG教科書体" pitchFamily="17" charset="-128"/>
              </a:rPr>
              <a:t>三時</a:t>
            </a:r>
            <a:endParaRPr lang="ja-JP" altLang="en-US" sz="15000" dirty="0">
              <a:ea typeface="HG教科書体" pitchFamily="17" charset="-128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03350" y="3789363"/>
            <a:ext cx="6400800" cy="1752600"/>
          </a:xfrm>
        </p:spPr>
        <p:txBody>
          <a:bodyPr/>
          <a:lstStyle/>
          <a:p>
            <a:r>
              <a:rPr lang="ja-JP" altLang="it-IT" sz="9600" dirty="0">
                <a:solidFill>
                  <a:schemeClr val="tx1"/>
                </a:solidFill>
                <a:ea typeface="HG教科書体" pitchFamily="17" charset="-128"/>
              </a:rPr>
              <a:t>さ</a:t>
            </a:r>
            <a:r>
              <a:rPr lang="ja-JP" altLang="it-IT" sz="9600" dirty="0" smtClean="0">
                <a:solidFill>
                  <a:schemeClr val="tx1"/>
                </a:solidFill>
                <a:ea typeface="HG教科書体" pitchFamily="17" charset="-128"/>
              </a:rPr>
              <a:t>んじ</a:t>
            </a:r>
            <a:endParaRPr lang="ja-JP" altLang="en-US" sz="9600" dirty="0">
              <a:solidFill>
                <a:schemeClr val="tx1"/>
              </a:solidFill>
              <a:ea typeface="HG教科書体" pitchFamily="17" charset="-128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60297-3AB4-414D-B912-AFC43EBF255B}" type="slidenum">
              <a:rPr lang="en-US" altLang="ja-JP" smtClean="0"/>
              <a:pPr/>
              <a:t>9</a:t>
            </a:fld>
            <a:endParaRPr lang="en-US" altLang="ja-JP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Inagaki Atsuko</a:t>
            </a: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08847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</p:bld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460</Words>
  <Application>Microsoft Office PowerPoint</Application>
  <PresentationFormat>Presentazione su schermo (4:3)</PresentationFormat>
  <Paragraphs>222</Paragraphs>
  <Slides>55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55</vt:i4>
      </vt:variant>
    </vt:vector>
  </HeadingPairs>
  <TitlesOfParts>
    <vt:vector size="56" baseType="lpstr">
      <vt:lpstr>Tema di Office</vt:lpstr>
      <vt:lpstr>漢字よみれんしゅう </vt:lpstr>
      <vt:lpstr>一</vt:lpstr>
      <vt:lpstr>一時</vt:lpstr>
      <vt:lpstr>一分</vt:lpstr>
      <vt:lpstr>二</vt:lpstr>
      <vt:lpstr>二時</vt:lpstr>
      <vt:lpstr>二分</vt:lpstr>
      <vt:lpstr>三</vt:lpstr>
      <vt:lpstr>三時</vt:lpstr>
      <vt:lpstr>三分</vt:lpstr>
      <vt:lpstr>四</vt:lpstr>
      <vt:lpstr>四時</vt:lpstr>
      <vt:lpstr>四分</vt:lpstr>
      <vt:lpstr>五</vt:lpstr>
      <vt:lpstr>五時</vt:lpstr>
      <vt:lpstr>五分</vt:lpstr>
      <vt:lpstr>六</vt:lpstr>
      <vt:lpstr>六時</vt:lpstr>
      <vt:lpstr>六分</vt:lpstr>
      <vt:lpstr>七</vt:lpstr>
      <vt:lpstr>七時</vt:lpstr>
      <vt:lpstr>七分</vt:lpstr>
      <vt:lpstr>八</vt:lpstr>
      <vt:lpstr>八時</vt:lpstr>
      <vt:lpstr>八分</vt:lpstr>
      <vt:lpstr>九</vt:lpstr>
      <vt:lpstr>九時</vt:lpstr>
      <vt:lpstr>九分</vt:lpstr>
      <vt:lpstr>十</vt:lpstr>
      <vt:lpstr>十時</vt:lpstr>
      <vt:lpstr>十分</vt:lpstr>
      <vt:lpstr>百</vt:lpstr>
      <vt:lpstr>三百</vt:lpstr>
      <vt:lpstr>六百</vt:lpstr>
      <vt:lpstr>八百</vt:lpstr>
      <vt:lpstr>千</vt:lpstr>
      <vt:lpstr>三千</vt:lpstr>
      <vt:lpstr>八千</vt:lpstr>
      <vt:lpstr>千円</vt:lpstr>
      <vt:lpstr>万</vt:lpstr>
      <vt:lpstr>一万</vt:lpstr>
      <vt:lpstr>十万</vt:lpstr>
      <vt:lpstr>百万</vt:lpstr>
      <vt:lpstr>円</vt:lpstr>
      <vt:lpstr>百円</vt:lpstr>
      <vt:lpstr>円い</vt:lpstr>
      <vt:lpstr>時</vt:lpstr>
      <vt:lpstr>一時</vt:lpstr>
      <vt:lpstr>こどもの時</vt:lpstr>
      <vt:lpstr>時計</vt:lpstr>
      <vt:lpstr>時々</vt:lpstr>
      <vt:lpstr>歳</vt:lpstr>
      <vt:lpstr>五歳</vt:lpstr>
      <vt:lpstr>八歳</vt:lpstr>
      <vt:lpstr>二十歳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atsukina</dc:creator>
  <cp:lastModifiedBy>atsukina</cp:lastModifiedBy>
  <cp:revision>3</cp:revision>
  <dcterms:created xsi:type="dcterms:W3CDTF">2018-11-18T19:36:46Z</dcterms:created>
  <dcterms:modified xsi:type="dcterms:W3CDTF">2018-11-18T20:00:25Z</dcterms:modified>
</cp:coreProperties>
</file>