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27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18/11/2020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2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90</Words>
  <Application>Microsoft Macintosh PowerPoint</Application>
  <PresentationFormat>Grand écran</PresentationFormat>
  <Paragraphs>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13</cp:revision>
  <cp:lastPrinted>2019-12-04T16:48:01Z</cp:lastPrinted>
  <dcterms:created xsi:type="dcterms:W3CDTF">2019-12-04T16:47:40Z</dcterms:created>
  <dcterms:modified xsi:type="dcterms:W3CDTF">2020-11-18T07:03:39Z</dcterms:modified>
</cp:coreProperties>
</file>