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27"/>
    <p:restoredTop sz="94674"/>
  </p:normalViewPr>
  <p:slideViewPr>
    <p:cSldViewPr snapToGrid="0" snapToObjects="1">
      <p:cViewPr varScale="1">
        <p:scale>
          <a:sx n="127" d="100"/>
          <a:sy n="127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4"/>
            <a:ext cx="11911256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44877DD-6C3D-9841-9001-5F53BD64A1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1" y="4"/>
            <a:ext cx="11911256" cy="6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8110FD7-CE23-DF4E-983A-7F6A53A677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4" y="6"/>
            <a:ext cx="11911252" cy="685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2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12</cp:revision>
  <cp:lastPrinted>2019-12-04T16:48:01Z</cp:lastPrinted>
  <dcterms:created xsi:type="dcterms:W3CDTF">2019-12-04T16:47:40Z</dcterms:created>
  <dcterms:modified xsi:type="dcterms:W3CDTF">2020-08-14T12:35:06Z</dcterms:modified>
</cp:coreProperties>
</file>