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9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4" y="254007"/>
            <a:ext cx="11911251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44877DD-6C3D-9841-9001-5F53BD64A1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3" y="4"/>
            <a:ext cx="11911251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1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1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4" y="7"/>
            <a:ext cx="11911251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8110FD7-CE23-DF4E-983A-7F6A53A677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4" y="6"/>
            <a:ext cx="11911251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1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5DA34AA-7424-574C-A567-D85573CE46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4" y="0"/>
            <a:ext cx="11911251" cy="68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Pierre-Marie Delvern</cp:lastModifiedBy>
  <cp:revision>16</cp:revision>
  <cp:lastPrinted>2019-12-04T16:48:01Z</cp:lastPrinted>
  <dcterms:created xsi:type="dcterms:W3CDTF">2019-12-04T16:47:40Z</dcterms:created>
  <dcterms:modified xsi:type="dcterms:W3CDTF">2021-04-22T13:15:33Z</dcterms:modified>
</cp:coreProperties>
</file>