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27"/>
    <p:restoredTop sz="94674"/>
  </p:normalViewPr>
  <p:slideViewPr>
    <p:cSldViewPr snapToGrid="0" snapToObjects="1">
      <p:cViewPr varScale="1">
        <p:scale>
          <a:sx n="127" d="100"/>
          <a:sy n="127" d="100"/>
        </p:scale>
        <p:origin x="7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EED09B-A0C8-A14C-BC82-5806723F12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3B59FA5-E242-AF4E-A14A-AC15EBB94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B369DD-14F1-6E4A-8FAF-C9F703E81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27/08/2020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CA76F2-C679-964E-A145-C0706A110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760B12-B733-814E-A046-0CB45DF65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3553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3D5684-9C32-6546-9F0B-DFB358BB7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63F1813-3937-FA4F-AC2F-297861BBA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61B3FE-3598-414E-9A2E-AEA97AC86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27/08/2020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3E7EEF-99AA-3B45-873E-3EF2E0BA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8D8506-8FA4-E94D-B746-FE5E22B1C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1070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4509690-A57C-4747-AA7A-A526FDDA67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8134D4D-9A6A-0542-A9D3-BA6F896050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910B9A-A1F3-5849-82D6-4CED1E8EE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27/08/2020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F1D1E9-3664-2D48-A903-05334D6DB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08A5FD-E51D-5140-8F7B-1BD9BCC79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077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04B336-7157-F94E-B001-DFF5A2C27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E94219-9161-C745-9B62-F35DA65CE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418D8-25C4-C74A-B2B1-C488428A7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27/08/2020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0EB10E-66FE-F347-80C5-A487B96C9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D4114F-50A8-C04B-B52B-6DC5493FD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3099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A63AD0-C35E-274E-B877-0D2D1FE8C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63C4332-8C49-5F46-BC00-94EDA7389A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D637D8-F896-3141-ADD8-F66743D1F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27/08/2020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FC37E9-3E34-C14E-A5F8-AB8EF70E1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EE877C-4B05-594F-A206-BDB442509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724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EEB0BB-622D-ED46-A4D4-D7CEE58B9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EB3858-06F6-994A-86EB-FA2802E036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BD2A7CE-4DBA-E74C-BD3D-373F55FBE6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1D70C34-BC61-D74E-BC57-6345D1AED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27/08/2020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63D0929-3049-5741-B96D-5B7B1B8B5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6CA9E65-9AEB-5C4D-AE49-2005E9758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182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D965BD-B099-0849-BF36-EA00587F6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0F6B53-6698-AA4A-9E30-D3B5D31D9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AD6843A-8F07-4941-8A6E-D223D98B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4B88EFF-EAB9-244F-B663-0C773EA1DE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695CCDA-B6F8-5445-93DF-43B6F0FE22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6840534-8FE7-2843-8ECF-06A2D5DB4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27/08/2020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93C5C32-ED15-4546-8A45-8F0F81756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F0CE2C9-0111-9845-A61F-0AD6271F7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308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0FF73-A8A7-F641-8FDA-AF90DDAC7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5025EB7-A6C7-F94D-A6F6-941EEB52D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27/08/2020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CCE05F8-B931-CC4D-8763-DF9B55E5C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B660DE4-83F5-2B43-BE77-AFF55A40F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7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38FF343-7499-7141-ADF1-C465A9BC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27/08/2020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2E759AB-D9A8-4042-9E92-3D5428DC6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C539725-DEC3-B048-AADD-D4549BE7A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204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F768B6-5E3D-4E46-BD47-9205FFA5D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5CAA958-6079-A041-8041-A3BCD8230A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7F5339E-8F63-EA4C-BE12-78B4CFC6BF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B9468F3-82C3-154B-B5E7-D5C352A8D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27/08/2020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538A16-A399-0947-99ED-304CF1BDE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9E5FDC7-8853-FB43-B000-1ADCDC398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77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C5809A-BFFF-DE40-B277-CB08AEF63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1566F33-B7DA-1942-B764-F7685FCBDC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B29765-C96D-A947-9D57-FDBAAB3715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D466C74-3654-C54F-9CC7-2D8CB580B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27/08/2020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B13E78-658C-7F42-8A69-1328A3AE8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E4538F6-8A6E-7940-964D-65BF25EB8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764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C3EEF04-7F44-B94C-B7EA-45D16BC5E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B07BDC-85F5-BC4C-B8C3-D74D6D46F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8210B2-8613-B245-9A83-91EB4CF640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B3A75-ED34-CA4A-9214-5FF6D765DF70}" type="datetimeFigureOut">
              <a:rPr lang="fr-FR" smtClean="0"/>
              <a:t>27/08/2020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E6A7D4-D9E8-1A49-8664-F8E42DE59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5718BE-6707-4942-A6D2-6173A8D7A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205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A7AE979-D89D-8549-A286-BF9330AD9C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10933" y="0"/>
            <a:ext cx="6570133" cy="657013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EBB7E72-A7B0-2C44-A25A-10CE149DBC32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67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1" y="4"/>
            <a:ext cx="11911256" cy="68579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3FA01FE-516D-8C47-84E1-F3CF7CFB9D12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578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1" y="0"/>
            <a:ext cx="11911257" cy="68579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5EDE134-C005-824E-97CA-7CC2A5B73FE1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44877DD-6C3D-9841-9001-5F53BD64A1B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40371" y="4"/>
            <a:ext cx="11911256" cy="6857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747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2" y="0"/>
            <a:ext cx="11911254" cy="68579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9A4A2E5-8CB5-5242-95AC-2151411C563F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126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2" y="0"/>
            <a:ext cx="11911254" cy="685799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DCBD6DC-A38C-FD46-BD16-9EAEB324976C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443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3" y="0"/>
            <a:ext cx="11911252" cy="685799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AD36DFD-15CE-5641-BC54-1CB281292CAE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787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2" y="0"/>
            <a:ext cx="11911254" cy="685799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841C1F2-818B-7043-8750-8E1E9A3D59EA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8110FD7-CE23-DF4E-983A-7F6A53A6778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40374" y="6"/>
            <a:ext cx="11911252" cy="685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880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3" y="0"/>
            <a:ext cx="11911251" cy="685799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B8FCF80-A47A-194D-9B02-23671AFF8E24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1444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120</Words>
  <Application>Microsoft Macintosh PowerPoint</Application>
  <PresentationFormat>Grand écran</PresentationFormat>
  <Paragraphs>8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helvetica Neue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12</cp:revision>
  <cp:lastPrinted>2019-12-04T16:48:01Z</cp:lastPrinted>
  <dcterms:created xsi:type="dcterms:W3CDTF">2019-12-04T16:47:40Z</dcterms:created>
  <dcterms:modified xsi:type="dcterms:W3CDTF">2020-08-27T12:21:37Z</dcterms:modified>
</cp:coreProperties>
</file>