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43"/>
    <p:restoredTop sz="94674"/>
  </p:normalViewPr>
  <p:slideViewPr>
    <p:cSldViewPr snapToGrid="0" snapToObjects="1">
      <p:cViewPr varScale="1">
        <p:scale>
          <a:sx n="164" d="100"/>
          <a:sy n="164" d="100"/>
        </p:scale>
        <p:origin x="192" y="1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9</cp:revision>
  <cp:lastPrinted>2019-12-04T16:48:01Z</cp:lastPrinted>
  <dcterms:created xsi:type="dcterms:W3CDTF">2019-12-04T16:47:40Z</dcterms:created>
  <dcterms:modified xsi:type="dcterms:W3CDTF">2020-03-23T07:39:50Z</dcterms:modified>
</cp:coreProperties>
</file>