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7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ED09B-A0C8-A14C-BC82-5806723F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B59FA5-E242-AF4E-A14A-AC15EBB94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B369DD-14F1-6E4A-8FAF-C9F703E8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A76F2-C679-964E-A145-C0706A11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60B12-B733-814E-A046-0CB45DF6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5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D5684-9C32-6546-9F0B-DFB358BB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3F1813-3937-FA4F-AC2F-297861BBA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1B3FE-3598-414E-9A2E-AEA97AC8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E7EEF-99AA-3B45-873E-3EF2E0BA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8D8506-8FA4-E94D-B746-FE5E22B1C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509690-A57C-4747-AA7A-A526FDDA6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134D4D-9A6A-0542-A9D3-BA6F8960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910B9A-A1F3-5849-82D6-4CED1E8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1D1E9-3664-2D48-A903-05334D6D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08A5FD-E51D-5140-8F7B-1BD9BCC7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0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4B336-7157-F94E-B001-DFF5A2C2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94219-9161-C745-9B62-F35DA65C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418D8-25C4-C74A-B2B1-C488428A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EB10E-66FE-F347-80C5-A487B96C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4114F-50A8-C04B-B52B-6DC5493F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09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63AD0-C35E-274E-B877-0D2D1FE8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C4332-8C49-5F46-BC00-94EDA738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637D8-F896-3141-ADD8-F66743D1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FC37E9-3E34-C14E-A5F8-AB8EF70E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E877C-4B05-594F-A206-BDB44250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EB0BB-622D-ED46-A4D4-D7CEE58B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EB3858-06F6-994A-86EB-FA2802E03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D2A7CE-4DBA-E74C-BD3D-373F55FBE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D70C34-BC61-D74E-BC57-6345D1AE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D0929-3049-5741-B96D-5B7B1B8B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CA9E65-9AEB-5C4D-AE49-2005E975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18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965BD-B099-0849-BF36-EA00587F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0F6B53-6698-AA4A-9E30-D3B5D31D9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D6843A-8F07-4941-8A6E-D223D98B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B88EFF-EAB9-244F-B663-0C773EA1D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95CCDA-B6F8-5445-93DF-43B6F0FE2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840534-8FE7-2843-8ECF-06A2D5DB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3C5C32-ED15-4546-8A45-8F0F8175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0CE2C9-0111-9845-A61F-0AD6271F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0FF73-A8A7-F641-8FDA-AF90DDAC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025EB7-A6C7-F94D-A6F6-941EEB52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CE05F8-B931-CC4D-8763-DF9B55E5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60DE4-83F5-2B43-BE77-AFF55A40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8FF343-7499-7141-ADF1-C465A9BC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E759AB-D9A8-4042-9E92-3D5428DC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539725-DEC3-B048-AADD-D4549BE7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20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768B6-5E3D-4E46-BD47-9205FFA5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A958-6079-A041-8041-A3BCD8230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F5339E-8F63-EA4C-BE12-78B4CFC6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468F3-82C3-154B-B5E7-D5C352A8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538A16-A399-0947-99ED-304CF1BD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E5FDC7-8853-FB43-B000-1ADCDC39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7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5809A-BFFF-DE40-B277-CB08AEF6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566F33-B7DA-1942-B764-F7685FCBD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B29765-C96D-A947-9D57-FDBAAB371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466C74-3654-C54F-9CC7-2D8CB580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B13E78-658C-7F42-8A69-1328A3A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4538F6-8A6E-7940-964D-65BF25EB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64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3EEF04-7F44-B94C-B7EA-45D16BC5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B07BDC-85F5-BC4C-B8C3-D74D6D46F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8210B2-8613-B245-9A83-91EB4CF64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3A75-ED34-CA4A-9214-5FF6D765DF70}" type="datetimeFigureOut">
              <a:rPr lang="fr-FR" smtClean="0"/>
              <a:t>14/09/2020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E6A7D4-D9E8-1A49-8664-F8E42DE59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718BE-6707-4942-A6D2-6173A8D7A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97F6-6746-CB41-B62B-E33ACBEF92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7AE979-D89D-8549-A286-BF9330AD9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10933" y="0"/>
            <a:ext cx="6570133" cy="6570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BB7E72-A7B0-2C44-A25A-10CE149DBC32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6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2" y="4"/>
            <a:ext cx="11911254" cy="6857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FA01FE-516D-8C47-84E1-F3CF7CFB9D12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7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1" y="0"/>
            <a:ext cx="11911257" cy="6857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EDE134-C005-824E-97CA-7CC2A5B73FE1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4877DD-6C3D-9841-9001-5F53BD64A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372" y="4"/>
            <a:ext cx="11911254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4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2" y="0"/>
            <a:ext cx="11911254" cy="6857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A4A2E5-8CB5-5242-95AC-2151411C563F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0"/>
            <a:ext cx="11911252" cy="6857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CBD6DC-A38C-FD46-BD16-9EAEB324976C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4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0"/>
            <a:ext cx="11911252" cy="6857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D36DFD-15CE-5641-BC54-1CB281292CAE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2" y="0"/>
            <a:ext cx="11911254" cy="6857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41C1F2-818B-7043-8750-8E1E9A3D59EA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10FD7-CE23-DF4E-983A-7F6A53A6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0374" y="6"/>
            <a:ext cx="11911251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AC4149-315E-4846-BC35-BFC057688F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0373" y="0"/>
            <a:ext cx="11911251" cy="68579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8FCF80-A47A-194D-9B02-23671AFF8E24}"/>
              </a:ext>
            </a:extLst>
          </p:cNvPr>
          <p:cNvSpPr/>
          <p:nvPr/>
        </p:nvSpPr>
        <p:spPr>
          <a:xfrm>
            <a:off x="0" y="662716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Conception pédagogique : Dorota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Padzik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et Les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Zexperts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FLE. Conception graphique :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Ula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" panose="02000503000000020004" pitchFamily="2" charset="0"/>
              </a:rPr>
              <a:t>Wicher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444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120</Words>
  <Application>Microsoft Macintosh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</cp:revision>
  <cp:lastPrinted>2019-12-04T16:48:01Z</cp:lastPrinted>
  <dcterms:created xsi:type="dcterms:W3CDTF">2019-12-04T16:47:40Z</dcterms:created>
  <dcterms:modified xsi:type="dcterms:W3CDTF">2020-09-14T06:08:51Z</dcterms:modified>
</cp:coreProperties>
</file>