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</p:sldMasterIdLst>
  <p:notesMasterIdLst>
    <p:notesMasterId r:id="rId12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10080625" cy="7559675"/>
  <p:notesSz cx="7559675" cy="10691813"/>
  <p:defaultTextStyle>
    <a:defPPr>
      <a:defRPr lang="en-GB"/>
    </a:defPPr>
    <a:lvl1pPr algn="l" defTabSz="449263" rtl="0" eaLnBrk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Arial Unicode MS" panose="020B0604020202020204" pitchFamily="34" charset="-128"/>
        <a:cs typeface="Arial Unicode MS" panose="020B0604020202020204" pitchFamily="34" charset="-128"/>
      </a:defRPr>
    </a:lvl1pPr>
    <a:lvl2pPr marL="742950" indent="-285750" algn="l" defTabSz="449263" rtl="0" eaLnBrk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Arial Unicode MS" panose="020B0604020202020204" pitchFamily="34" charset="-128"/>
        <a:cs typeface="Arial Unicode MS" panose="020B0604020202020204" pitchFamily="34" charset="-128"/>
      </a:defRPr>
    </a:lvl2pPr>
    <a:lvl3pPr marL="1143000" indent="-228600" algn="l" defTabSz="449263" rtl="0" eaLnBrk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Arial Unicode MS" panose="020B0604020202020204" pitchFamily="34" charset="-128"/>
        <a:cs typeface="Arial Unicode MS" panose="020B0604020202020204" pitchFamily="34" charset="-128"/>
      </a:defRPr>
    </a:lvl3pPr>
    <a:lvl4pPr marL="1600200" indent="-228600" algn="l" defTabSz="449263" rtl="0" eaLnBrk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Arial Unicode MS" panose="020B0604020202020204" pitchFamily="34" charset="-128"/>
        <a:cs typeface="Arial Unicode MS" panose="020B0604020202020204" pitchFamily="34" charset="-128"/>
      </a:defRPr>
    </a:lvl4pPr>
    <a:lvl5pPr marL="2057400" indent="-228600" algn="l" defTabSz="449263" rtl="0" eaLnBrk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Arial Unicode MS" panose="020B0604020202020204" pitchFamily="34" charset="-128"/>
        <a:cs typeface="Arial Unicode MS" panose="020B0604020202020204" pitchFamily="34" charset="-128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Arial Unicode MS" panose="020B0604020202020204" pitchFamily="34" charset="-128"/>
        <a:cs typeface="Arial Unicode MS" panose="020B0604020202020204" pitchFamily="34" charset="-128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Arial Unicode MS" panose="020B0604020202020204" pitchFamily="34" charset="-128"/>
        <a:cs typeface="Arial Unicode MS" panose="020B0604020202020204" pitchFamily="34" charset="-128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Arial Unicode MS" panose="020B0604020202020204" pitchFamily="34" charset="-128"/>
        <a:cs typeface="Arial Unicode MS" panose="020B0604020202020204" pitchFamily="34" charset="-128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Arial Unicode MS" panose="020B0604020202020204" pitchFamily="34" charset="-128"/>
        <a:cs typeface="Arial Unicode MS" panose="020B0604020202020204" pitchFamily="34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B2A41AF-4B0B-8B3E-CF39-96990D1F1D14}" v="38" dt="2025-09-29T10:04:03.05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>
      <p:cViewPr varScale="1">
        <p:scale>
          <a:sx n="85" d="100"/>
          <a:sy n="85" d="100"/>
        </p:scale>
        <p:origin x="-780" y="-8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lie Dewas" userId="S::jdewas@unior.it::ec013418-d391-4a56-b24a-0b957387823e" providerId="AD" clId="Web-{FB2A41AF-4B0B-8B3E-CF39-96990D1F1D14}"/>
    <pc:docChg chg="modSld">
      <pc:chgData name="Julie Dewas" userId="S::jdewas@unior.it::ec013418-d391-4a56-b24a-0b957387823e" providerId="AD" clId="Web-{FB2A41AF-4B0B-8B3E-CF39-96990D1F1D14}" dt="2025-09-29T10:04:03.059" v="33" actId="20577"/>
      <pc:docMkLst>
        <pc:docMk/>
      </pc:docMkLst>
      <pc:sldChg chg="modSp">
        <pc:chgData name="Julie Dewas" userId="S::jdewas@unior.it::ec013418-d391-4a56-b24a-0b957387823e" providerId="AD" clId="Web-{FB2A41AF-4B0B-8B3E-CF39-96990D1F1D14}" dt="2025-09-29T10:04:03.059" v="33" actId="20577"/>
        <pc:sldMkLst>
          <pc:docMk/>
          <pc:sldMk cId="0" sldId="257"/>
        </pc:sldMkLst>
        <pc:spChg chg="mod">
          <ac:chgData name="Julie Dewas" userId="S::jdewas@unior.it::ec013418-d391-4a56-b24a-0b957387823e" providerId="AD" clId="Web-{FB2A41AF-4B0B-8B3E-CF39-96990D1F1D14}" dt="2025-09-29T10:01:42.793" v="7" actId="20577"/>
          <ac:spMkLst>
            <pc:docMk/>
            <pc:sldMk cId="0" sldId="257"/>
            <ac:spMk id="5137" creationId="{1E14B805-9BF1-1D59-A57C-502275017217}"/>
          </ac:spMkLst>
        </pc:spChg>
        <pc:spChg chg="mod">
          <ac:chgData name="Julie Dewas" userId="S::jdewas@unior.it::ec013418-d391-4a56-b24a-0b957387823e" providerId="AD" clId="Web-{FB2A41AF-4B0B-8B3E-CF39-96990D1F1D14}" dt="2025-09-29T10:02:29.674" v="20" actId="20577"/>
          <ac:spMkLst>
            <pc:docMk/>
            <pc:sldMk cId="0" sldId="257"/>
            <ac:spMk id="5144" creationId="{210FA2F8-232A-4AF2-D59A-BE65CFE6AE4E}"/>
          </ac:spMkLst>
        </pc:spChg>
        <pc:spChg chg="mod">
          <ac:chgData name="Julie Dewas" userId="S::jdewas@unior.it::ec013418-d391-4a56-b24a-0b957387823e" providerId="AD" clId="Web-{FB2A41AF-4B0B-8B3E-CF39-96990D1F1D14}" dt="2025-09-29T10:02:15.703" v="15" actId="20577"/>
          <ac:spMkLst>
            <pc:docMk/>
            <pc:sldMk cId="0" sldId="257"/>
            <ac:spMk id="5148" creationId="{5C6CF3C8-5926-150F-9006-2D258201087D}"/>
          </ac:spMkLst>
        </pc:spChg>
        <pc:spChg chg="mod">
          <ac:chgData name="Julie Dewas" userId="S::jdewas@unior.it::ec013418-d391-4a56-b24a-0b957387823e" providerId="AD" clId="Web-{FB2A41AF-4B0B-8B3E-CF39-96990D1F1D14}" dt="2025-09-29T10:03:19.242" v="23" actId="20577"/>
          <ac:spMkLst>
            <pc:docMk/>
            <pc:sldMk cId="0" sldId="257"/>
            <ac:spMk id="5149" creationId="{BD5A8465-10CC-34BA-A2AF-FE4BFE98AB4B}"/>
          </ac:spMkLst>
        </pc:spChg>
        <pc:spChg chg="mod">
          <ac:chgData name="Julie Dewas" userId="S::jdewas@unior.it::ec013418-d391-4a56-b24a-0b957387823e" providerId="AD" clId="Web-{FB2A41AF-4B0B-8B3E-CF39-96990D1F1D14}" dt="2025-09-29T10:04:03.059" v="33" actId="20577"/>
          <ac:spMkLst>
            <pc:docMk/>
            <pc:sldMk cId="0" sldId="257"/>
            <ac:spMk id="5150" creationId="{5BDC2062-E8DD-97B9-D36B-306B32AAA149}"/>
          </ac:spMkLst>
        </pc:spChg>
      </pc:sldChg>
    </pc:docChg>
  </pc:docChgLst>
  <pc:docChgLst>
    <pc:chgData name="Julie Dewas" userId="S::jdewas@unior.it::ec013418-d391-4a56-b24a-0b957387823e" providerId="AD" clId="Web-{AD41FA2D-B009-CF59-976F-B260E2DCDE18}"/>
    <pc:docChg chg="modSld">
      <pc:chgData name="Julie Dewas" userId="S::jdewas@unior.it::ec013418-d391-4a56-b24a-0b957387823e" providerId="AD" clId="Web-{AD41FA2D-B009-CF59-976F-B260E2DCDE18}" dt="2025-09-24T12:23:46.622" v="111" actId="20577"/>
      <pc:docMkLst>
        <pc:docMk/>
      </pc:docMkLst>
      <pc:sldChg chg="modSp">
        <pc:chgData name="Julie Dewas" userId="S::jdewas@unior.it::ec013418-d391-4a56-b24a-0b957387823e" providerId="AD" clId="Web-{AD41FA2D-B009-CF59-976F-B260E2DCDE18}" dt="2025-09-24T12:11:42.896" v="4" actId="20577"/>
        <pc:sldMkLst>
          <pc:docMk/>
          <pc:sldMk cId="0" sldId="256"/>
        </pc:sldMkLst>
        <pc:spChg chg="mod">
          <ac:chgData name="Julie Dewas" userId="S::jdewas@unior.it::ec013418-d391-4a56-b24a-0b957387823e" providerId="AD" clId="Web-{AD41FA2D-B009-CF59-976F-B260E2DCDE18}" dt="2025-09-24T12:11:42.896" v="4" actId="20577"/>
          <ac:spMkLst>
            <pc:docMk/>
            <pc:sldMk cId="0" sldId="256"/>
            <ac:spMk id="4097" creationId="{3F3D52E0-0299-A8AE-E11B-4F2C4F50DDC5}"/>
          </ac:spMkLst>
        </pc:spChg>
      </pc:sldChg>
      <pc:sldChg chg="modSp">
        <pc:chgData name="Julie Dewas" userId="S::jdewas@unior.it::ec013418-d391-4a56-b24a-0b957387823e" providerId="AD" clId="Web-{AD41FA2D-B009-CF59-976F-B260E2DCDE18}" dt="2025-09-24T12:22:25.040" v="109" actId="20577"/>
        <pc:sldMkLst>
          <pc:docMk/>
          <pc:sldMk cId="0" sldId="257"/>
        </pc:sldMkLst>
        <pc:spChg chg="mod">
          <ac:chgData name="Julie Dewas" userId="S::jdewas@unior.it::ec013418-d391-4a56-b24a-0b957387823e" providerId="AD" clId="Web-{AD41FA2D-B009-CF59-976F-B260E2DCDE18}" dt="2025-09-24T12:11:52.505" v="6" actId="20577"/>
          <ac:spMkLst>
            <pc:docMk/>
            <pc:sldMk cId="0" sldId="257"/>
            <ac:spMk id="5138" creationId="{16A41A9D-3413-3F66-DC1E-8D555ECCF19A}"/>
          </ac:spMkLst>
        </pc:spChg>
        <pc:spChg chg="mod">
          <ac:chgData name="Julie Dewas" userId="S::jdewas@unior.it::ec013418-d391-4a56-b24a-0b957387823e" providerId="AD" clId="Web-{AD41FA2D-B009-CF59-976F-B260E2DCDE18}" dt="2025-09-24T12:22:25.040" v="109" actId="20577"/>
          <ac:spMkLst>
            <pc:docMk/>
            <pc:sldMk cId="0" sldId="257"/>
            <ac:spMk id="5139" creationId="{B0204607-4AB0-17DD-9A8D-3E750B4800E0}"/>
          </ac:spMkLst>
        </pc:spChg>
        <pc:spChg chg="mod">
          <ac:chgData name="Julie Dewas" userId="S::jdewas@unior.it::ec013418-d391-4a56-b24a-0b957387823e" providerId="AD" clId="Web-{AD41FA2D-B009-CF59-976F-B260E2DCDE18}" dt="2025-09-24T12:21:44.585" v="101" actId="20577"/>
          <ac:spMkLst>
            <pc:docMk/>
            <pc:sldMk cId="0" sldId="257"/>
            <ac:spMk id="5143" creationId="{60534CED-0A97-C923-7616-46903E103325}"/>
          </ac:spMkLst>
        </pc:spChg>
        <pc:spChg chg="mod">
          <ac:chgData name="Julie Dewas" userId="S::jdewas@unior.it::ec013418-d391-4a56-b24a-0b957387823e" providerId="AD" clId="Web-{AD41FA2D-B009-CF59-976F-B260E2DCDE18}" dt="2025-09-24T12:22:18.884" v="105" actId="20577"/>
          <ac:spMkLst>
            <pc:docMk/>
            <pc:sldMk cId="0" sldId="257"/>
            <ac:spMk id="5149" creationId="{BD5A8465-10CC-34BA-A2AF-FE4BFE98AB4B}"/>
          </ac:spMkLst>
        </pc:spChg>
      </pc:sldChg>
      <pc:sldChg chg="modSp">
        <pc:chgData name="Julie Dewas" userId="S::jdewas@unior.it::ec013418-d391-4a56-b24a-0b957387823e" providerId="AD" clId="Web-{AD41FA2D-B009-CF59-976F-B260E2DCDE18}" dt="2025-09-24T12:23:46.622" v="111" actId="20577"/>
        <pc:sldMkLst>
          <pc:docMk/>
          <pc:sldMk cId="0" sldId="262"/>
        </pc:sldMkLst>
        <pc:spChg chg="mod">
          <ac:chgData name="Julie Dewas" userId="S::jdewas@unior.it::ec013418-d391-4a56-b24a-0b957387823e" providerId="AD" clId="Web-{AD41FA2D-B009-CF59-976F-B260E2DCDE18}" dt="2025-09-24T12:23:46.622" v="111" actId="20577"/>
          <ac:spMkLst>
            <pc:docMk/>
            <pc:sldMk cId="0" sldId="262"/>
            <ac:spMk id="10242" creationId="{22A26F48-5102-6C82-7E21-95184BE7BA4E}"/>
          </ac:spMkLst>
        </pc:spChg>
      </pc:sldChg>
      <pc:sldChg chg="modSp">
        <pc:chgData name="Julie Dewas" userId="S::jdewas@unior.it::ec013418-d391-4a56-b24a-0b957387823e" providerId="AD" clId="Web-{AD41FA2D-B009-CF59-976F-B260E2DCDE18}" dt="2025-09-24T12:19:00.917" v="88" actId="20577"/>
        <pc:sldMkLst>
          <pc:docMk/>
          <pc:sldMk cId="0" sldId="263"/>
        </pc:sldMkLst>
        <pc:spChg chg="mod">
          <ac:chgData name="Julie Dewas" userId="S::jdewas@unior.it::ec013418-d391-4a56-b24a-0b957387823e" providerId="AD" clId="Web-{AD41FA2D-B009-CF59-976F-B260E2DCDE18}" dt="2025-09-24T12:19:00.917" v="88" actId="20577"/>
          <ac:spMkLst>
            <pc:docMk/>
            <pc:sldMk cId="0" sldId="263"/>
            <ac:spMk id="11266" creationId="{1BC6932A-D7D6-1404-14F9-2967D33373E3}"/>
          </ac:spMkLst>
        </pc:spChg>
        <pc:spChg chg="mod">
          <ac:chgData name="Julie Dewas" userId="S::jdewas@unior.it::ec013418-d391-4a56-b24a-0b957387823e" providerId="AD" clId="Web-{AD41FA2D-B009-CF59-976F-B260E2DCDE18}" dt="2025-09-24T12:18:31.351" v="83" actId="20577"/>
          <ac:spMkLst>
            <pc:docMk/>
            <pc:sldMk cId="0" sldId="263"/>
            <ac:spMk id="11268" creationId="{01BBDB30-BD21-D407-8208-D0B22BBB43A8}"/>
          </ac:spMkLst>
        </pc:spChg>
        <pc:spChg chg="mod">
          <ac:chgData name="Julie Dewas" userId="S::jdewas@unior.it::ec013418-d391-4a56-b24a-0b957387823e" providerId="AD" clId="Web-{AD41FA2D-B009-CF59-976F-B260E2DCDE18}" dt="2025-09-24T12:18:44.915" v="85" actId="20577"/>
          <ac:spMkLst>
            <pc:docMk/>
            <pc:sldMk cId="0" sldId="263"/>
            <ac:spMk id="11269" creationId="{60A262E1-5B40-6FC6-3B2F-ABDCB2A87F1F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AutoShape 1">
            <a:extLst>
              <a:ext uri="{FF2B5EF4-FFF2-40B4-BE49-F238E27FC236}">
                <a16:creationId xmlns:a16="http://schemas.microsoft.com/office/drawing/2014/main" id="{DCFF0837-764D-89FD-51A2-BC06C8A172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360" cap="sq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74" name="AutoShape 2">
            <a:extLst>
              <a:ext uri="{FF2B5EF4-FFF2-40B4-BE49-F238E27FC236}">
                <a16:creationId xmlns:a16="http://schemas.microsoft.com/office/drawing/2014/main" id="{99172944-5CBB-C518-5A0A-87FD619FA7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75" name="AutoShape 3">
            <a:extLst>
              <a:ext uri="{FF2B5EF4-FFF2-40B4-BE49-F238E27FC236}">
                <a16:creationId xmlns:a16="http://schemas.microsoft.com/office/drawing/2014/main" id="{C71872BF-0A22-9387-29C5-F24625724C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76" name="AutoShape 4">
            <a:extLst>
              <a:ext uri="{FF2B5EF4-FFF2-40B4-BE49-F238E27FC236}">
                <a16:creationId xmlns:a16="http://schemas.microsoft.com/office/drawing/2014/main" id="{5B616050-B870-0A28-C961-4C7A8916A5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2763689E-CDE4-0758-905C-151D678D9F1D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312863" y="1027113"/>
            <a:ext cx="4926012" cy="3692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4F6D5A54-E02A-3198-1AE3-71991FF79FD0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 bwMode="auto">
          <a:xfrm>
            <a:off x="1169988" y="5086350"/>
            <a:ext cx="5218112" cy="4098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>
            <a:extLst>
              <a:ext uri="{FF2B5EF4-FFF2-40B4-BE49-F238E27FC236}">
                <a16:creationId xmlns:a16="http://schemas.microsoft.com/office/drawing/2014/main" id="{CEE3DDF4-5562-9643-8900-1DF23917476F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12863" y="1027113"/>
            <a:ext cx="4933950" cy="370046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3314" name="Rectangle 2">
            <a:extLst>
              <a:ext uri="{FF2B5EF4-FFF2-40B4-BE49-F238E27FC236}">
                <a16:creationId xmlns:a16="http://schemas.microsoft.com/office/drawing/2014/main" id="{F39CF773-6167-A25A-AD01-9C6F39FE9BFD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69988" y="5086350"/>
            <a:ext cx="5226050" cy="41068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>
            <a:extLst>
              <a:ext uri="{FF2B5EF4-FFF2-40B4-BE49-F238E27FC236}">
                <a16:creationId xmlns:a16="http://schemas.microsoft.com/office/drawing/2014/main" id="{F1318F9B-356E-88AE-BDC5-17A1175DB9B3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12863" y="1027113"/>
            <a:ext cx="4933950" cy="370046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4338" name="Rectangle 2">
            <a:extLst>
              <a:ext uri="{FF2B5EF4-FFF2-40B4-BE49-F238E27FC236}">
                <a16:creationId xmlns:a16="http://schemas.microsoft.com/office/drawing/2014/main" id="{253E6780-D4C8-6052-B61F-7AC32EB2E167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69988" y="5086350"/>
            <a:ext cx="5226050" cy="41068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>
            <a:extLst>
              <a:ext uri="{FF2B5EF4-FFF2-40B4-BE49-F238E27FC236}">
                <a16:creationId xmlns:a16="http://schemas.microsoft.com/office/drawing/2014/main" id="{9DF6457C-01AC-D8E2-FE2B-2C4830E29948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12863" y="1027113"/>
            <a:ext cx="4933950" cy="370046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5362" name="Rectangle 2">
            <a:extLst>
              <a:ext uri="{FF2B5EF4-FFF2-40B4-BE49-F238E27FC236}">
                <a16:creationId xmlns:a16="http://schemas.microsoft.com/office/drawing/2014/main" id="{88D295D7-C012-B853-EAD2-762932A37577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69988" y="5086350"/>
            <a:ext cx="5226050" cy="41068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>
            <a:extLst>
              <a:ext uri="{FF2B5EF4-FFF2-40B4-BE49-F238E27FC236}">
                <a16:creationId xmlns:a16="http://schemas.microsoft.com/office/drawing/2014/main" id="{A62F42EB-94E2-362A-889A-91C858042ABB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12863" y="1027113"/>
            <a:ext cx="4933950" cy="370046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6386" name="Rectangle 2">
            <a:extLst>
              <a:ext uri="{FF2B5EF4-FFF2-40B4-BE49-F238E27FC236}">
                <a16:creationId xmlns:a16="http://schemas.microsoft.com/office/drawing/2014/main" id="{BC55FDC6-9823-FC37-5FCF-41236BF23D48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69988" y="5086350"/>
            <a:ext cx="5226050" cy="41068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>
            <a:extLst>
              <a:ext uri="{FF2B5EF4-FFF2-40B4-BE49-F238E27FC236}">
                <a16:creationId xmlns:a16="http://schemas.microsoft.com/office/drawing/2014/main" id="{AAE5A4CF-B668-206F-715C-A9530D7CD88C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12863" y="1027113"/>
            <a:ext cx="4933950" cy="370046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7410" name="Rectangle 2">
            <a:extLst>
              <a:ext uri="{FF2B5EF4-FFF2-40B4-BE49-F238E27FC236}">
                <a16:creationId xmlns:a16="http://schemas.microsoft.com/office/drawing/2014/main" id="{2D357177-35E4-9470-809F-E4DD7C8B62DA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69988" y="5086350"/>
            <a:ext cx="5226050" cy="41068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>
            <a:extLst>
              <a:ext uri="{FF2B5EF4-FFF2-40B4-BE49-F238E27FC236}">
                <a16:creationId xmlns:a16="http://schemas.microsoft.com/office/drawing/2014/main" id="{4A2F825F-C76C-1EF6-DF6E-4E673DF64284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12863" y="1027113"/>
            <a:ext cx="4933950" cy="370046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00E2FDA0-CBAF-DDA4-FA53-C5195C56E922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69988" y="5086350"/>
            <a:ext cx="5226050" cy="41068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>
            <a:extLst>
              <a:ext uri="{FF2B5EF4-FFF2-40B4-BE49-F238E27FC236}">
                <a16:creationId xmlns:a16="http://schemas.microsoft.com/office/drawing/2014/main" id="{6409C205-CFFF-3590-4DE3-B6DA027D5E44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12863" y="1027113"/>
            <a:ext cx="4933950" cy="370046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9458" name="Rectangle 2">
            <a:extLst>
              <a:ext uri="{FF2B5EF4-FFF2-40B4-BE49-F238E27FC236}">
                <a16:creationId xmlns:a16="http://schemas.microsoft.com/office/drawing/2014/main" id="{EFC4293D-743D-C1D2-AA70-F1B7BE58B7C7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69988" y="5086350"/>
            <a:ext cx="5226050" cy="41068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>
            <a:extLst>
              <a:ext uri="{FF2B5EF4-FFF2-40B4-BE49-F238E27FC236}">
                <a16:creationId xmlns:a16="http://schemas.microsoft.com/office/drawing/2014/main" id="{F93F2B35-408C-E706-A8B3-3C707FDDB636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12863" y="1027113"/>
            <a:ext cx="4933950" cy="370046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0482" name="Rectangle 2">
            <a:extLst>
              <a:ext uri="{FF2B5EF4-FFF2-40B4-BE49-F238E27FC236}">
                <a16:creationId xmlns:a16="http://schemas.microsoft.com/office/drawing/2014/main" id="{6D83E4A2-36B2-D2B5-1120-3DF4E3C4E81A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69988" y="5086350"/>
            <a:ext cx="5226050" cy="41068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>
            <a:extLst>
              <a:ext uri="{FF2B5EF4-FFF2-40B4-BE49-F238E27FC236}">
                <a16:creationId xmlns:a16="http://schemas.microsoft.com/office/drawing/2014/main" id="{71568E04-80AB-393F-1AE3-8ED4C79B60B7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12863" y="1027113"/>
            <a:ext cx="4933950" cy="370046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1506" name="Rectangle 2">
            <a:extLst>
              <a:ext uri="{FF2B5EF4-FFF2-40B4-BE49-F238E27FC236}">
                <a16:creationId xmlns:a16="http://schemas.microsoft.com/office/drawing/2014/main" id="{39164F6D-577D-4CAF-E4D9-5F93FF03EFFE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69988" y="5086350"/>
            <a:ext cx="5226050" cy="41068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06D4098-593D-365D-423A-E48674EEE3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60475" y="1236663"/>
            <a:ext cx="7559675" cy="263207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4F8A72EA-6B71-C015-86AA-7DCD732E63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60475" y="3970338"/>
            <a:ext cx="7559675" cy="18256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BE22E328-70E6-9A1F-06D0-C332DA56993B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C78EB6AE-E2B6-455B-A88A-BBB5B666F0FC}" type="slidenum">
              <a:rPr lang="it-IT" altLang="it-IT"/>
              <a:pPr/>
              <a:t>‹N°›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160888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1827FF1-67A3-B87B-1972-FF0E06C95C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9BD80610-4CB6-F034-C2E7-D7DC104E9C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116C9A44-F9DC-F69A-72A5-E33A6F17819A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2111B8E4-770B-4682-9E91-8443021D217F}" type="slidenum">
              <a:rPr lang="it-IT" altLang="it-IT"/>
              <a:pPr/>
              <a:t>‹N°›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4222831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A8CB9035-75F0-9B17-5B3C-F44D573C36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300913" y="301625"/>
            <a:ext cx="2265362" cy="6448425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F007E676-407E-87C5-E6F4-DF86D19403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45275" cy="6448425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3F384F54-D28D-9786-8E8F-DE2DEEF1EFE2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7BBC1C36-64B5-4978-B348-E3CE9399D29B}" type="slidenum">
              <a:rPr lang="it-IT" altLang="it-IT"/>
              <a:pPr/>
              <a:t>‹N°›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9464163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2192B5D-FAA1-8BF1-C06C-5E58609007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60475" y="1236663"/>
            <a:ext cx="7559675" cy="263207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5C8BB87F-2F8A-C9E9-37AD-1F77D22369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60475" y="3970338"/>
            <a:ext cx="7559675" cy="18256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</p:spTree>
    <p:extLst>
      <p:ext uri="{BB962C8B-B14F-4D97-AF65-F5344CB8AC3E}">
        <p14:creationId xmlns:p14="http://schemas.microsoft.com/office/powerpoint/2010/main" val="19066299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1E9FECF-B5C4-A7B7-ED2B-CF8058FB1A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24D7E82-1099-52C2-1FE7-006E284A26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20864277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D16AF1B-55C5-D8E3-6C5B-5113093868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7388" y="1884363"/>
            <a:ext cx="8694737" cy="31448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8DB9838-7635-8AFC-1BCD-7D4E53C3AE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7388" y="5059363"/>
            <a:ext cx="8694737" cy="16525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42058140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F88406D-B357-6C47-2996-4A215C0A23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EF9C478-6593-4D1F-CF5A-81648C4BCC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41363" y="1963738"/>
            <a:ext cx="4305300" cy="4929187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32B56E7F-EE26-6234-1D08-7BE02CDE94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99063" y="1963738"/>
            <a:ext cx="4306887" cy="4929187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40879692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F774EE2-58C0-FD70-0722-86B30A2101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738" y="403225"/>
            <a:ext cx="8694737" cy="1460500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8986621-949F-AFD9-F7F8-4C97571A13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3738" y="1852613"/>
            <a:ext cx="426561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3F9BBE5A-85E8-C5F9-BF32-6B730B2CD4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3738" y="2760663"/>
            <a:ext cx="4265612" cy="406241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2E2EA2F7-B6FB-0C4E-7981-D9D58A152FA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103813" y="1852613"/>
            <a:ext cx="428466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B415F1FA-5FA0-9125-9AE6-04CF0050334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03813" y="2760663"/>
            <a:ext cx="4284662" cy="406241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738814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EBD4440-930E-67D4-45DA-3F1966DAE0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</p:spTree>
    <p:extLst>
      <p:ext uri="{BB962C8B-B14F-4D97-AF65-F5344CB8AC3E}">
        <p14:creationId xmlns:p14="http://schemas.microsoft.com/office/powerpoint/2010/main" val="207929143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5783768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D5E6199-7919-5CFB-95D7-B4719EC6BA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BB63C6F-3712-7477-4F37-D3D5B14DAF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A79D563E-659F-0295-E77C-D4BAAA521A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2569971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860C403-6F18-B5EA-D776-E417145BB9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950AC60-ADCD-EBAB-3132-F2CBFA1F32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D765E178-B7EB-E122-D67A-7D0241FC121D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B7A94007-0F5B-4AB0-805B-5E0A0DF6DD90}" type="slidenum">
              <a:rPr lang="it-IT" altLang="it-IT"/>
              <a:pPr/>
              <a:t>‹N°›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06092507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E0B0634-F0B6-477B-707B-C1DDDCF3C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8DE7EB3B-12E5-0DA8-AD79-E28A35915B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157109D7-6653-B620-37E1-179E47C669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112661212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2144172-B945-359F-B9E9-FDB5BF2816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0D59FEC9-1747-58F8-2FB7-F949543AA2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201984892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0A7853EB-1B27-4011-6248-481FE378E97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315200" y="282575"/>
            <a:ext cx="2190750" cy="6610350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9CFBE53-874B-429A-A377-BAC91888ED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41363" y="282575"/>
            <a:ext cx="6421437" cy="6610350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1986513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9D968F4-367F-5748-8A98-2757472384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7388" y="1884363"/>
            <a:ext cx="8694737" cy="31448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05C5DD58-DE30-87CC-4289-7DD2F051F5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7388" y="5059363"/>
            <a:ext cx="8694737" cy="16525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2FC16FC9-7E49-FC51-A1AD-9E0C53FC444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F3752A73-91D4-4188-983E-1697DEF5F3E8}" type="slidenum">
              <a:rPr lang="it-IT" altLang="it-IT"/>
              <a:pPr/>
              <a:t>‹N°›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4744486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09CAD68-E047-2A08-B10C-7A54808CE4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5AB598D-1D2F-D97D-1EA0-0857E2111F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4525" cy="4981575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865EF293-7532-B7D2-EA0F-312E3DA2C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10163" y="1768475"/>
            <a:ext cx="4456112" cy="4981575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8D40F66B-E6E2-5D74-A10E-576B03C074B4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75E2FA7C-A77A-4F4F-81CB-70CA2D6A0BBC}" type="slidenum">
              <a:rPr lang="it-IT" altLang="it-IT"/>
              <a:pPr/>
              <a:t>‹N°›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5171779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8EC1507-FA2A-B9DE-D3FB-CE8EFBF911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738" y="403225"/>
            <a:ext cx="8694737" cy="1460500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B4020A9-AE9E-33FA-DA03-2DB4280ED3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3738" y="1852613"/>
            <a:ext cx="426561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CF901D2F-0DFF-DBD7-E876-CD3D32D61A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3738" y="2760663"/>
            <a:ext cx="4265612" cy="406241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439A80FA-1E00-43E9-16CB-C46C3D9710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103813" y="1852613"/>
            <a:ext cx="428466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348EB239-F546-9F53-1440-2296E51042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03813" y="2760663"/>
            <a:ext cx="4284662" cy="406241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B01BC077-152E-962C-0879-85E6D66997FA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4DB98228-819C-430B-B7FD-061834517F51}" type="slidenum">
              <a:rPr lang="it-IT" altLang="it-IT"/>
              <a:pPr/>
              <a:t>‹N°›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515756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1D78BDF-E241-B42D-9D0C-AC34C44D88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9214B9AA-1400-0CAF-D828-1ACD029BD33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F65F104C-8F08-4EF1-A2F5-0E1A270963CC}" type="slidenum">
              <a:rPr lang="it-IT" altLang="it-IT"/>
              <a:pPr/>
              <a:t>‹N°›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364745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0366ADD8-F207-D004-F89C-16CBE0306A13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C145206-F465-4221-8D18-7CC6E9E68E7A}" type="slidenum">
              <a:rPr lang="it-IT" altLang="it-IT"/>
              <a:pPr/>
              <a:t>‹N°›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909251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7A90610-784A-3034-FC39-E39A106521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1B2A747-CC15-7FE4-FDEC-DBA6CE5F3B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553D6556-6087-A808-2F0C-C2F4DED401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C0B5E3A0-293A-9170-A99A-39296DA77C73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E413C3A5-1722-4444-8AAB-8E02305F8BD5}" type="slidenum">
              <a:rPr lang="it-IT" altLang="it-IT"/>
              <a:pPr/>
              <a:t>‹N°›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568970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13EE991-6F7A-95D2-9CE4-88DB70393A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25121AB1-843B-C698-D133-B6ABD5FF6E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0390BF8D-35D5-9F35-AA9F-EB6F1C510D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E6FE9919-63E3-FBB4-F9B1-D417FECF458B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2D699BE6-FE7F-4D66-A06F-3C07F417328D}" type="slidenum">
              <a:rPr lang="it-IT" altLang="it-IT"/>
              <a:pPr/>
              <a:t>‹N°›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757016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>
            <a:extLst>
              <a:ext uri="{FF2B5EF4-FFF2-40B4-BE49-F238E27FC236}">
                <a16:creationId xmlns:a16="http://schemas.microsoft.com/office/drawing/2014/main" id="{09B9836A-4514-1011-03D9-5714967A150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301625"/>
            <a:ext cx="9063037" cy="1254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it-IT"/>
              <a:t>Fate clic per modificare il formato del testo del titolo</a:t>
            </a:r>
          </a:p>
        </p:txBody>
      </p:sp>
      <p:sp>
        <p:nvSpPr>
          <p:cNvPr id="1026" name="Rectangle 2">
            <a:extLst>
              <a:ext uri="{FF2B5EF4-FFF2-40B4-BE49-F238E27FC236}">
                <a16:creationId xmlns:a16="http://schemas.microsoft.com/office/drawing/2014/main" id="{4F6D0C82-7E4E-5464-E246-267F899AB9C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1768475"/>
            <a:ext cx="9063037" cy="4981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2808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it-IT"/>
              <a:t>Fate clic per modificare il formato del testo della struttura</a:t>
            </a:r>
          </a:p>
          <a:p>
            <a:pPr lvl="1"/>
            <a:r>
              <a:rPr lang="en-GB" altLang="it-IT"/>
              <a:t>Secondo livello struttura</a:t>
            </a:r>
          </a:p>
          <a:p>
            <a:pPr lvl="2"/>
            <a:r>
              <a:rPr lang="en-GB" altLang="it-IT"/>
              <a:t>Terzo livello struttura</a:t>
            </a:r>
          </a:p>
          <a:p>
            <a:pPr lvl="3"/>
            <a:r>
              <a:rPr lang="en-GB" altLang="it-IT"/>
              <a:t>Quarto livello struttura</a:t>
            </a:r>
          </a:p>
          <a:p>
            <a:pPr lvl="4"/>
            <a:r>
              <a:rPr lang="en-GB" altLang="it-IT"/>
              <a:t>Quinto livello struttura</a:t>
            </a:r>
          </a:p>
          <a:p>
            <a:pPr lvl="4"/>
            <a:r>
              <a:rPr lang="en-GB" altLang="it-IT"/>
              <a:t>Sesto livello struttura</a:t>
            </a:r>
          </a:p>
          <a:p>
            <a:pPr lvl="4"/>
            <a:r>
              <a:rPr lang="en-GB" altLang="it-IT"/>
              <a:t>Settimo livello struttura</a:t>
            </a:r>
          </a:p>
          <a:p>
            <a:pPr lvl="4"/>
            <a:r>
              <a:rPr lang="en-GB" altLang="it-IT"/>
              <a:t>Ottavo livello struttura</a:t>
            </a:r>
          </a:p>
          <a:p>
            <a:pPr lvl="4"/>
            <a:r>
              <a:rPr lang="en-GB" altLang="it-IT"/>
              <a:t>Nono livello struttura</a:t>
            </a:r>
          </a:p>
        </p:txBody>
      </p:sp>
      <p:sp>
        <p:nvSpPr>
          <p:cNvPr id="1027" name="Text Box 3">
            <a:extLst>
              <a:ext uri="{FF2B5EF4-FFF2-40B4-BE49-F238E27FC236}">
                <a16:creationId xmlns:a16="http://schemas.microsoft.com/office/drawing/2014/main" id="{A8419841-A7E6-FBDB-8046-B130280BC6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3238" y="6886575"/>
            <a:ext cx="2344737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028" name="Text Box 4">
            <a:extLst>
              <a:ext uri="{FF2B5EF4-FFF2-40B4-BE49-F238E27FC236}">
                <a16:creationId xmlns:a16="http://schemas.microsoft.com/office/drawing/2014/main" id="{7B992683-C821-D636-1657-80D58BE53D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48050" y="6886575"/>
            <a:ext cx="3192463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CBEA9CB0-8669-8C54-D08E-BF9205518175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7227888" y="6886575"/>
            <a:ext cx="2339975" cy="512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</a:defRPr>
            </a:lvl1pPr>
          </a:lstStyle>
          <a:p>
            <a:fld id="{7036DD0A-D072-48CF-9DD0-077835D0A84E}" type="slidenum">
              <a:rPr lang="it-IT" altLang="it-IT"/>
              <a:pPr/>
              <a:t>‹N°›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000000"/>
          </a:solidFill>
          <a:latin typeface="Arial" panose="020B0604020202020204" pitchFamily="34" charset="0"/>
          <a:ea typeface="Arial Unicode MS" panose="020B0604020202020204" pitchFamily="34" charset="-128"/>
          <a:cs typeface="Arial Unicode MS" panose="020B0604020202020204" pitchFamily="34" charset="-128"/>
        </a:defRPr>
      </a:lvl2pPr>
      <a:lvl3pPr marL="1143000" indent="-228600"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000000"/>
          </a:solidFill>
          <a:latin typeface="Arial" panose="020B0604020202020204" pitchFamily="34" charset="0"/>
          <a:ea typeface="Arial Unicode MS" panose="020B0604020202020204" pitchFamily="34" charset="-128"/>
          <a:cs typeface="Arial Unicode MS" panose="020B0604020202020204" pitchFamily="34" charset="-128"/>
        </a:defRPr>
      </a:lvl3pPr>
      <a:lvl4pPr marL="1600200" indent="-228600"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000000"/>
          </a:solidFill>
          <a:latin typeface="Arial" panose="020B0604020202020204" pitchFamily="34" charset="0"/>
          <a:ea typeface="Arial Unicode MS" panose="020B0604020202020204" pitchFamily="34" charset="-128"/>
          <a:cs typeface="Arial Unicode MS" panose="020B0604020202020204" pitchFamily="34" charset="-128"/>
        </a:defRPr>
      </a:lvl4pPr>
      <a:lvl5pPr marL="2057400" indent="-228600"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000000"/>
          </a:solidFill>
          <a:latin typeface="Arial" panose="020B0604020202020204" pitchFamily="34" charset="0"/>
          <a:ea typeface="Arial Unicode MS" panose="020B0604020202020204" pitchFamily="34" charset="-128"/>
          <a:cs typeface="Arial Unicode MS" panose="020B0604020202020204" pitchFamily="34" charset="-128"/>
        </a:defRPr>
      </a:lvl5pPr>
      <a:lvl6pPr marL="2514600" indent="-228600"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000000"/>
          </a:solidFill>
          <a:latin typeface="Arial" panose="020B0604020202020204" pitchFamily="34" charset="0"/>
          <a:ea typeface="Arial Unicode MS" panose="020B0604020202020204" pitchFamily="34" charset="-128"/>
          <a:cs typeface="Arial Unicode MS" panose="020B0604020202020204" pitchFamily="34" charset="-128"/>
        </a:defRPr>
      </a:lvl6pPr>
      <a:lvl7pPr marL="2971800" indent="-228600"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000000"/>
          </a:solidFill>
          <a:latin typeface="Arial" panose="020B0604020202020204" pitchFamily="34" charset="0"/>
          <a:ea typeface="Arial Unicode MS" panose="020B0604020202020204" pitchFamily="34" charset="-128"/>
          <a:cs typeface="Arial Unicode MS" panose="020B0604020202020204" pitchFamily="34" charset="-128"/>
        </a:defRPr>
      </a:lvl7pPr>
      <a:lvl8pPr marL="3429000" indent="-228600"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000000"/>
          </a:solidFill>
          <a:latin typeface="Arial" panose="020B0604020202020204" pitchFamily="34" charset="0"/>
          <a:ea typeface="Arial Unicode MS" panose="020B0604020202020204" pitchFamily="34" charset="-128"/>
          <a:cs typeface="Arial Unicode MS" panose="020B0604020202020204" pitchFamily="34" charset="-128"/>
        </a:defRPr>
      </a:lvl8pPr>
      <a:lvl9pPr marL="3886200" indent="-228600"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000000"/>
          </a:solidFill>
          <a:latin typeface="Arial" panose="020B0604020202020204" pitchFamily="34" charset="0"/>
          <a:ea typeface="Arial Unicode MS" panose="020B0604020202020204" pitchFamily="34" charset="-128"/>
          <a:cs typeface="Arial Unicode MS" panose="020B0604020202020204" pitchFamily="34" charset="-128"/>
        </a:defRPr>
      </a:lvl9pPr>
    </p:titleStyle>
    <p:bodyStyle>
      <a:lvl1pPr marL="342900" indent="-342900" algn="l" defTabSz="449263" rtl="0" eaLnBrk="0" fontAlgn="base" hangingPunct="0">
        <a:lnSpc>
          <a:spcPct val="93000"/>
        </a:lnSpc>
        <a:spcBef>
          <a:spcPct val="0"/>
        </a:spcBef>
        <a:spcAft>
          <a:spcPts val="1413"/>
        </a:spcAft>
        <a:buClr>
          <a:srgbClr val="000000"/>
        </a:buClr>
        <a:buSzPct val="100000"/>
        <a:buFont typeface="Times New Roman" panose="02020603050405020304" pitchFamily="18" charset="0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>
            <a:extLst>
              <a:ext uri="{FF2B5EF4-FFF2-40B4-BE49-F238E27FC236}">
                <a16:creationId xmlns:a16="http://schemas.microsoft.com/office/drawing/2014/main" id="{95F60748-0D70-E2D9-0A31-02738EB228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741363" y="282575"/>
            <a:ext cx="8599487" cy="1254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it-IT"/>
              <a:t>Fate clic per modificare il formato del testo del titolo</a:t>
            </a:r>
          </a:p>
        </p:txBody>
      </p:sp>
      <p:sp>
        <p:nvSpPr>
          <p:cNvPr id="2050" name="Rectangle 2">
            <a:extLst>
              <a:ext uri="{FF2B5EF4-FFF2-40B4-BE49-F238E27FC236}">
                <a16:creationId xmlns:a16="http://schemas.microsoft.com/office/drawing/2014/main" id="{70F698A7-7636-B2F9-0A95-88B843BB4EE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741363" y="1963738"/>
            <a:ext cx="8764587" cy="4929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2124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it-IT"/>
              <a:t>Fate clic per modificare il formato del testo della struttura</a:t>
            </a:r>
          </a:p>
          <a:p>
            <a:pPr lvl="1"/>
            <a:r>
              <a:rPr lang="en-GB" altLang="it-IT"/>
              <a:t>Secondo livello struttura</a:t>
            </a:r>
          </a:p>
          <a:p>
            <a:pPr lvl="2"/>
            <a:r>
              <a:rPr lang="en-GB" altLang="it-IT"/>
              <a:t>Terzo livello struttura</a:t>
            </a:r>
          </a:p>
          <a:p>
            <a:pPr lvl="3"/>
            <a:r>
              <a:rPr lang="en-GB" altLang="it-IT"/>
              <a:t>Quarto livello struttura</a:t>
            </a:r>
          </a:p>
          <a:p>
            <a:pPr lvl="4"/>
            <a:r>
              <a:rPr lang="en-GB" altLang="it-IT"/>
              <a:t>Quinto livello struttura</a:t>
            </a:r>
          </a:p>
          <a:p>
            <a:pPr lvl="4"/>
            <a:r>
              <a:rPr lang="en-GB" altLang="it-IT"/>
              <a:t>Sesto livello struttura</a:t>
            </a:r>
          </a:p>
          <a:p>
            <a:pPr lvl="4"/>
            <a:r>
              <a:rPr lang="en-GB" altLang="it-IT"/>
              <a:t>Settimo livello struttura</a:t>
            </a:r>
          </a:p>
          <a:p>
            <a:pPr lvl="4"/>
            <a:r>
              <a:rPr lang="en-GB" altLang="it-IT"/>
              <a:t>Ottavo livello struttura</a:t>
            </a:r>
          </a:p>
          <a:p>
            <a:pPr lvl="4"/>
            <a:r>
              <a:rPr lang="en-GB" altLang="it-IT"/>
              <a:t>Nono livello struttura</a:t>
            </a:r>
          </a:p>
        </p:txBody>
      </p:sp>
      <p:sp>
        <p:nvSpPr>
          <p:cNvPr id="2051" name="AutoShape 3">
            <a:extLst>
              <a:ext uri="{FF2B5EF4-FFF2-40B4-BE49-F238E27FC236}">
                <a16:creationId xmlns:a16="http://schemas.microsoft.com/office/drawing/2014/main" id="{30A6F186-CDEB-F90D-6C7E-FE2482EB85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5488" y="7077075"/>
            <a:ext cx="9355137" cy="96838"/>
          </a:xfrm>
          <a:prstGeom prst="roundRect">
            <a:avLst>
              <a:gd name="adj" fmla="val 1667"/>
            </a:avLst>
          </a:prstGeom>
          <a:solidFill>
            <a:srgbClr val="FF99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052" name="AutoShape 4">
            <a:extLst>
              <a:ext uri="{FF2B5EF4-FFF2-40B4-BE49-F238E27FC236}">
                <a16:creationId xmlns:a16="http://schemas.microsoft.com/office/drawing/2014/main" id="{5302088D-C42B-0254-2551-5FFDFF5D0D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7550" y="7289800"/>
            <a:ext cx="8091488" cy="96838"/>
          </a:xfrm>
          <a:prstGeom prst="roundRect">
            <a:avLst>
              <a:gd name="adj" fmla="val 1667"/>
            </a:avLst>
          </a:prstGeom>
          <a:solidFill>
            <a:srgbClr val="FF99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 b="1" i="1" kern="1200">
          <a:solidFill>
            <a:srgbClr val="FF9966"/>
          </a:solidFill>
          <a:latin typeface="+mj-lt"/>
          <a:ea typeface="+mj-ea"/>
          <a:cs typeface="+mj-cs"/>
        </a:defRPr>
      </a:lvl1pPr>
      <a:lvl2pPr marL="742950" indent="-285750" algn="l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 b="1" i="1">
          <a:solidFill>
            <a:srgbClr val="FF9966"/>
          </a:solidFill>
          <a:latin typeface="Arial" panose="020B0604020202020204" pitchFamily="34" charset="0"/>
          <a:ea typeface="Arial Unicode MS" panose="020B0604020202020204" pitchFamily="34" charset="-128"/>
          <a:cs typeface="Arial Unicode MS" panose="020B0604020202020204" pitchFamily="34" charset="-128"/>
        </a:defRPr>
      </a:lvl2pPr>
      <a:lvl3pPr marL="1143000" indent="-228600" algn="l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 b="1" i="1">
          <a:solidFill>
            <a:srgbClr val="FF9966"/>
          </a:solidFill>
          <a:latin typeface="Arial" panose="020B0604020202020204" pitchFamily="34" charset="0"/>
          <a:ea typeface="Arial Unicode MS" panose="020B0604020202020204" pitchFamily="34" charset="-128"/>
          <a:cs typeface="Arial Unicode MS" panose="020B0604020202020204" pitchFamily="34" charset="-128"/>
        </a:defRPr>
      </a:lvl3pPr>
      <a:lvl4pPr marL="1600200" indent="-228600" algn="l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 b="1" i="1">
          <a:solidFill>
            <a:srgbClr val="FF9966"/>
          </a:solidFill>
          <a:latin typeface="Arial" panose="020B0604020202020204" pitchFamily="34" charset="0"/>
          <a:ea typeface="Arial Unicode MS" panose="020B0604020202020204" pitchFamily="34" charset="-128"/>
          <a:cs typeface="Arial Unicode MS" panose="020B0604020202020204" pitchFamily="34" charset="-128"/>
        </a:defRPr>
      </a:lvl4pPr>
      <a:lvl5pPr marL="2057400" indent="-228600" algn="l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 b="1" i="1">
          <a:solidFill>
            <a:srgbClr val="FF9966"/>
          </a:solidFill>
          <a:latin typeface="Arial" panose="020B0604020202020204" pitchFamily="34" charset="0"/>
          <a:ea typeface="Arial Unicode MS" panose="020B0604020202020204" pitchFamily="34" charset="-128"/>
          <a:cs typeface="Arial Unicode MS" panose="020B0604020202020204" pitchFamily="34" charset="-128"/>
        </a:defRPr>
      </a:lvl5pPr>
      <a:lvl6pPr marL="2514600" indent="-228600" algn="l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 b="1" i="1">
          <a:solidFill>
            <a:srgbClr val="FF9966"/>
          </a:solidFill>
          <a:latin typeface="Arial" panose="020B0604020202020204" pitchFamily="34" charset="0"/>
          <a:ea typeface="Arial Unicode MS" panose="020B0604020202020204" pitchFamily="34" charset="-128"/>
          <a:cs typeface="Arial Unicode MS" panose="020B0604020202020204" pitchFamily="34" charset="-128"/>
        </a:defRPr>
      </a:lvl6pPr>
      <a:lvl7pPr marL="2971800" indent="-228600" algn="l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 b="1" i="1">
          <a:solidFill>
            <a:srgbClr val="FF9966"/>
          </a:solidFill>
          <a:latin typeface="Arial" panose="020B0604020202020204" pitchFamily="34" charset="0"/>
          <a:ea typeface="Arial Unicode MS" panose="020B0604020202020204" pitchFamily="34" charset="-128"/>
          <a:cs typeface="Arial Unicode MS" panose="020B0604020202020204" pitchFamily="34" charset="-128"/>
        </a:defRPr>
      </a:lvl7pPr>
      <a:lvl8pPr marL="3429000" indent="-228600" algn="l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 b="1" i="1">
          <a:solidFill>
            <a:srgbClr val="FF9966"/>
          </a:solidFill>
          <a:latin typeface="Arial" panose="020B0604020202020204" pitchFamily="34" charset="0"/>
          <a:ea typeface="Arial Unicode MS" panose="020B0604020202020204" pitchFamily="34" charset="-128"/>
          <a:cs typeface="Arial Unicode MS" panose="020B0604020202020204" pitchFamily="34" charset="-128"/>
        </a:defRPr>
      </a:lvl8pPr>
      <a:lvl9pPr marL="3886200" indent="-228600" algn="l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 b="1" i="1">
          <a:solidFill>
            <a:srgbClr val="FF9966"/>
          </a:solidFill>
          <a:latin typeface="Arial" panose="020B0604020202020204" pitchFamily="34" charset="0"/>
          <a:ea typeface="Arial Unicode MS" panose="020B0604020202020204" pitchFamily="34" charset="-128"/>
          <a:cs typeface="Arial Unicode MS" panose="020B0604020202020204" pitchFamily="34" charset="-128"/>
        </a:defRPr>
      </a:lvl9pPr>
    </p:titleStyle>
    <p:bodyStyle>
      <a:lvl1pPr marL="342900" indent="-342900" algn="l" defTabSz="449263" rtl="0" eaLnBrk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E6E6E6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E6E6E6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E6E6E6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E6E6E6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E6E6E6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Text Box 1">
            <a:extLst>
              <a:ext uri="{FF2B5EF4-FFF2-40B4-BE49-F238E27FC236}">
                <a16:creationId xmlns:a16="http://schemas.microsoft.com/office/drawing/2014/main" id="{3F3D52E0-0299-A8AE-E11B-4F2C4F50DD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6263" y="250825"/>
            <a:ext cx="9070975" cy="4429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8080" rIns="0" bIns="0" anchor="ctr"/>
          <a:lstStyle>
            <a:lvl1pPr marL="215900" indent="-207963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indent="-207645" algn="ctr" eaLnBrk="1">
              <a:buClrTx/>
              <a:buFontTx/>
              <a:buNone/>
            </a:pPr>
            <a:r>
              <a:rPr lang="it-IT" altLang="it-IT" sz="3200" dirty="0">
                <a:solidFill>
                  <a:srgbClr val="CCCCCC"/>
                </a:solidFill>
                <a:latin typeface="Times New Roman"/>
                <a:ea typeface="Arial Unicode MS"/>
                <a:cs typeface="Arial Unicode MS"/>
              </a:rPr>
              <a:t>UNIOR- Lingua francese Magistrale 2</a:t>
            </a:r>
            <a:endParaRPr lang="fr-FR" dirty="0">
              <a:latin typeface="Times New Roman"/>
              <a:ea typeface="Arial Unicode MS"/>
              <a:cs typeface="Arial Unicode MS"/>
            </a:endParaRPr>
          </a:p>
          <a:p>
            <a:pPr indent="-207645" algn="ctr" eaLnBrk="1">
              <a:buClrTx/>
              <a:buFontTx/>
              <a:buNone/>
            </a:pPr>
            <a:endParaRPr lang="it-IT" altLang="it-IT" sz="3200">
              <a:solidFill>
                <a:srgbClr val="CCCCCC"/>
              </a:solidFill>
              <a:latin typeface="Times New Roman" panose="02020603050405020304" pitchFamily="18" charset="0"/>
            </a:endParaRPr>
          </a:p>
          <a:p>
            <a:pPr indent="-207645" algn="ctr" eaLnBrk="1">
              <a:buClrTx/>
              <a:buFontTx/>
              <a:buNone/>
            </a:pPr>
            <a:r>
              <a:rPr lang="it-IT" altLang="it-IT" sz="3200" dirty="0">
                <a:solidFill>
                  <a:srgbClr val="CCCCCC"/>
                </a:solidFill>
                <a:latin typeface="Times New Roman"/>
                <a:ea typeface="Arial Unicode MS"/>
                <a:cs typeface="Arial Unicode MS"/>
              </a:rPr>
              <a:t>Anno academico 2025-2026</a:t>
            </a:r>
          </a:p>
          <a:p>
            <a:pPr indent="-207645" algn="ctr" eaLnBrk="1">
              <a:buClrTx/>
              <a:buFontTx/>
              <a:buNone/>
            </a:pPr>
            <a:endParaRPr lang="it-IT" altLang="it-IT" sz="3200">
              <a:solidFill>
                <a:srgbClr val="CCCCCC"/>
              </a:solidFill>
              <a:latin typeface="Times New Roman" panose="02020603050405020304" pitchFamily="18" charset="0"/>
            </a:endParaRPr>
          </a:p>
          <a:p>
            <a:pPr indent="-207645" algn="ctr" eaLnBrk="1">
              <a:buClrTx/>
              <a:buFontTx/>
              <a:buNone/>
            </a:pPr>
            <a:endParaRPr lang="it-IT" altLang="it-IT" sz="3200">
              <a:solidFill>
                <a:srgbClr val="CCCCCC"/>
              </a:solidFill>
              <a:latin typeface="Times New Roman" panose="02020603050405020304" pitchFamily="18" charset="0"/>
            </a:endParaRPr>
          </a:p>
          <a:p>
            <a:pPr indent="-207645" algn="ctr" eaLnBrk="1">
              <a:buClrTx/>
              <a:buFontTx/>
              <a:buNone/>
            </a:pPr>
            <a:endParaRPr lang="it-IT" altLang="it-IT" sz="3200">
              <a:solidFill>
                <a:srgbClr val="CCCCCC"/>
              </a:solidFill>
              <a:latin typeface="Times New Roman" panose="02020603050405020304" pitchFamily="18" charset="0"/>
            </a:endParaRPr>
          </a:p>
          <a:p>
            <a:pPr indent="-207645" algn="ctr" eaLnBrk="1">
              <a:buClrTx/>
              <a:buFontTx/>
              <a:buNone/>
            </a:pPr>
            <a:r>
              <a:rPr lang="it-IT" altLang="it-IT" sz="3200" dirty="0" err="1">
                <a:solidFill>
                  <a:srgbClr val="CCCCCC"/>
                </a:solidFill>
                <a:latin typeface="Times New Roman"/>
                <a:ea typeface="Arial Unicode MS"/>
                <a:cs typeface="Arial Unicode MS"/>
              </a:rPr>
              <a:t>Mme</a:t>
            </a:r>
            <a:r>
              <a:rPr lang="it-IT" altLang="it-IT" sz="3200" dirty="0">
                <a:solidFill>
                  <a:srgbClr val="CCCCCC"/>
                </a:solidFill>
                <a:latin typeface="Times New Roman"/>
                <a:ea typeface="Arial Unicode MS"/>
                <a:cs typeface="Arial Unicode MS"/>
              </a:rPr>
              <a:t> Pinto Sarah / M. Piscopo Sergio </a:t>
            </a:r>
          </a:p>
          <a:p>
            <a:pPr indent="-207645" algn="ctr" eaLnBrk="1">
              <a:buClrTx/>
              <a:buFontTx/>
              <a:buNone/>
            </a:pPr>
            <a:r>
              <a:rPr lang="it-IT" altLang="it-IT" sz="3200" dirty="0" err="1">
                <a:solidFill>
                  <a:srgbClr val="CCCCCC"/>
                </a:solidFill>
                <a:latin typeface="Times New Roman"/>
                <a:ea typeface="Arial Unicode MS"/>
                <a:cs typeface="Arial Unicode MS"/>
              </a:rPr>
              <a:t>Mme</a:t>
            </a:r>
            <a:r>
              <a:rPr lang="it-IT" altLang="it-IT" sz="3200" dirty="0">
                <a:solidFill>
                  <a:srgbClr val="CCCCCC"/>
                </a:solidFill>
                <a:latin typeface="Times New Roman"/>
                <a:ea typeface="Arial Unicode MS"/>
                <a:cs typeface="Arial Unicode MS"/>
              </a:rPr>
              <a:t> </a:t>
            </a:r>
            <a:r>
              <a:rPr lang="it-IT" altLang="it-IT" sz="3200" dirty="0" err="1">
                <a:solidFill>
                  <a:srgbClr val="CCCCCC"/>
                </a:solidFill>
                <a:latin typeface="Times New Roman"/>
                <a:ea typeface="Arial Unicode MS"/>
                <a:cs typeface="Arial Unicode MS"/>
              </a:rPr>
              <a:t>Dewas</a:t>
            </a:r>
            <a:r>
              <a:rPr lang="it-IT" altLang="it-IT" sz="3200" dirty="0">
                <a:solidFill>
                  <a:srgbClr val="CCCCCC"/>
                </a:solidFill>
                <a:latin typeface="Times New Roman"/>
                <a:ea typeface="Arial Unicode MS"/>
                <a:cs typeface="Arial Unicode MS"/>
              </a:rPr>
              <a:t> Julie / </a:t>
            </a:r>
            <a:r>
              <a:rPr lang="it-IT" altLang="it-IT" sz="3200" dirty="0" err="1">
                <a:solidFill>
                  <a:srgbClr val="CCCCCC"/>
                </a:solidFill>
                <a:latin typeface="Times New Roman"/>
                <a:ea typeface="Arial Unicode MS"/>
                <a:cs typeface="Arial Unicode MS"/>
              </a:rPr>
              <a:t>Mme</a:t>
            </a:r>
            <a:r>
              <a:rPr lang="it-IT" altLang="it-IT" sz="3200" dirty="0">
                <a:solidFill>
                  <a:srgbClr val="CCCCCC"/>
                </a:solidFill>
                <a:latin typeface="Times New Roman"/>
                <a:ea typeface="Arial Unicode MS"/>
                <a:cs typeface="Arial Unicode MS"/>
              </a:rPr>
              <a:t> </a:t>
            </a:r>
            <a:r>
              <a:rPr lang="it-IT" altLang="it-IT" sz="3200" dirty="0" err="1">
                <a:solidFill>
                  <a:srgbClr val="CCCCCC"/>
                </a:solidFill>
                <a:latin typeface="Times New Roman"/>
                <a:ea typeface="Arial Unicode MS"/>
                <a:cs typeface="Arial Unicode MS"/>
              </a:rPr>
              <a:t>Welzer</a:t>
            </a:r>
            <a:r>
              <a:rPr lang="it-IT" altLang="it-IT" sz="3200" dirty="0">
                <a:solidFill>
                  <a:srgbClr val="CCCCCC"/>
                </a:solidFill>
                <a:latin typeface="Times New Roman"/>
                <a:ea typeface="Arial Unicode MS"/>
                <a:cs typeface="Arial Unicode MS"/>
              </a:rPr>
              <a:t> Karine</a:t>
            </a:r>
          </a:p>
        </p:txBody>
      </p:sp>
      <p:sp>
        <p:nvSpPr>
          <p:cNvPr id="4098" name="Text Box 2">
            <a:extLst>
              <a:ext uri="{FF2B5EF4-FFF2-40B4-BE49-F238E27FC236}">
                <a16:creationId xmlns:a16="http://schemas.microsoft.com/office/drawing/2014/main" id="{B6413FC0-7949-F5C3-E68F-3360AA64F7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7788" y="5364163"/>
            <a:ext cx="1728787" cy="349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pic>
        <p:nvPicPr>
          <p:cNvPr id="4099" name="Picture 3">
            <a:extLst>
              <a:ext uri="{FF2B5EF4-FFF2-40B4-BE49-F238E27FC236}">
                <a16:creationId xmlns:a16="http://schemas.microsoft.com/office/drawing/2014/main" id="{670A322F-7A18-32CC-4402-0CDBC0D9C8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2250" y="4895850"/>
            <a:ext cx="1728788" cy="1728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Text Box 1">
            <a:extLst>
              <a:ext uri="{FF2B5EF4-FFF2-40B4-BE49-F238E27FC236}">
                <a16:creationId xmlns:a16="http://schemas.microsoft.com/office/drawing/2014/main" id="{90CFEBBF-3062-67FC-A8B1-472085F0B3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8638" y="-71438"/>
            <a:ext cx="7129462" cy="1262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8080" rIns="0" bIns="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just" eaLnBrk="1">
              <a:buClrTx/>
              <a:buFontTx/>
              <a:buNone/>
            </a:pPr>
            <a:r>
              <a:rPr lang="it-IT" altLang="it-IT" sz="3200" b="1" i="1">
                <a:solidFill>
                  <a:srgbClr val="FF9966"/>
                </a:solidFill>
              </a:rPr>
              <a:t>Les horaires du premier semestre</a:t>
            </a:r>
          </a:p>
        </p:txBody>
      </p:sp>
      <p:grpSp>
        <p:nvGrpSpPr>
          <p:cNvPr id="5122" name="Group 2">
            <a:extLst>
              <a:ext uri="{FF2B5EF4-FFF2-40B4-BE49-F238E27FC236}">
                <a16:creationId xmlns:a16="http://schemas.microsoft.com/office/drawing/2014/main" id="{B3EB7F4E-1AB3-4C99-9AE7-A361C25E4738}"/>
              </a:ext>
            </a:extLst>
          </p:cNvPr>
          <p:cNvGrpSpPr>
            <a:grpSpLocks/>
          </p:cNvGrpSpPr>
          <p:nvPr/>
        </p:nvGrpSpPr>
        <p:grpSpPr bwMode="auto">
          <a:xfrm>
            <a:off x="287338" y="1295400"/>
            <a:ext cx="9571037" cy="4746625"/>
            <a:chOff x="181" y="816"/>
            <a:chExt cx="6029" cy="2990"/>
          </a:xfrm>
        </p:grpSpPr>
        <p:sp>
          <p:nvSpPr>
            <p:cNvPr id="5123" name="Rectangle 3">
              <a:extLst>
                <a:ext uri="{FF2B5EF4-FFF2-40B4-BE49-F238E27FC236}">
                  <a16:creationId xmlns:a16="http://schemas.microsoft.com/office/drawing/2014/main" id="{2F789DD1-398F-32B1-3F0D-1482FE8720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1" y="816"/>
              <a:ext cx="524" cy="223"/>
            </a:xfrm>
            <a:prstGeom prst="rect">
              <a:avLst/>
            </a:prstGeom>
            <a:solidFill>
              <a:srgbClr val="CC66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5124" name="Rectangle 4">
              <a:extLst>
                <a:ext uri="{FF2B5EF4-FFF2-40B4-BE49-F238E27FC236}">
                  <a16:creationId xmlns:a16="http://schemas.microsoft.com/office/drawing/2014/main" id="{1FD2103D-B054-FAA2-13FC-F276ACC59F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9" y="816"/>
              <a:ext cx="1029" cy="223"/>
            </a:xfrm>
            <a:prstGeom prst="rect">
              <a:avLst/>
            </a:prstGeom>
            <a:solidFill>
              <a:srgbClr val="CC66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2640" rIns="90000" bIns="46800"/>
            <a:lstStyle>
              <a:lvl1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1pPr>
              <a:lvl2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2pPr>
              <a:lvl3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3pPr>
              <a:lvl4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4pPr>
              <a:lvl5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9pPr>
            </a:lstStyle>
            <a:p>
              <a:pPr algn="ctr" eaLnBrk="1">
                <a:buClrTx/>
                <a:buFontTx/>
                <a:buNone/>
              </a:pPr>
              <a:r>
                <a:rPr lang="it-IT" altLang="it-IT" b="1">
                  <a:solidFill>
                    <a:srgbClr val="000000"/>
                  </a:solidFill>
                </a:rPr>
                <a:t>LUNDI</a:t>
              </a:r>
            </a:p>
          </p:txBody>
        </p:sp>
        <p:sp>
          <p:nvSpPr>
            <p:cNvPr id="5125" name="Rectangle 5">
              <a:extLst>
                <a:ext uri="{FF2B5EF4-FFF2-40B4-BE49-F238E27FC236}">
                  <a16:creationId xmlns:a16="http://schemas.microsoft.com/office/drawing/2014/main" id="{4ED41233-742C-857B-D185-BA87B7150C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40" y="816"/>
              <a:ext cx="1213" cy="223"/>
            </a:xfrm>
            <a:prstGeom prst="rect">
              <a:avLst/>
            </a:prstGeom>
            <a:solidFill>
              <a:srgbClr val="CC66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2640" rIns="90000" bIns="46800"/>
            <a:lstStyle>
              <a:lvl1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1pPr>
              <a:lvl2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2pPr>
              <a:lvl3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3pPr>
              <a:lvl4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4pPr>
              <a:lvl5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9pPr>
            </a:lstStyle>
            <a:p>
              <a:pPr algn="ctr" eaLnBrk="1">
                <a:buClrTx/>
                <a:buFontTx/>
                <a:buNone/>
              </a:pPr>
              <a:r>
                <a:rPr lang="it-IT" altLang="it-IT" b="1">
                  <a:solidFill>
                    <a:srgbClr val="000000"/>
                  </a:solidFill>
                </a:rPr>
                <a:t>MARDI</a:t>
              </a:r>
            </a:p>
          </p:txBody>
        </p:sp>
        <p:sp>
          <p:nvSpPr>
            <p:cNvPr id="5126" name="Rectangle 6">
              <a:extLst>
                <a:ext uri="{FF2B5EF4-FFF2-40B4-BE49-F238E27FC236}">
                  <a16:creationId xmlns:a16="http://schemas.microsoft.com/office/drawing/2014/main" id="{3990CDFB-4C68-876D-108E-9BC439BA96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60" y="816"/>
              <a:ext cx="1109" cy="223"/>
            </a:xfrm>
            <a:prstGeom prst="rect">
              <a:avLst/>
            </a:prstGeom>
            <a:solidFill>
              <a:srgbClr val="CC66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2640" rIns="90000" bIns="46800"/>
            <a:lstStyle>
              <a:lvl1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1pPr>
              <a:lvl2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2pPr>
              <a:lvl3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3pPr>
              <a:lvl4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4pPr>
              <a:lvl5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9pPr>
            </a:lstStyle>
            <a:p>
              <a:pPr algn="ctr" eaLnBrk="1">
                <a:buClrTx/>
                <a:buFontTx/>
                <a:buNone/>
              </a:pPr>
              <a:r>
                <a:rPr lang="it-IT" altLang="it-IT" b="1">
                  <a:solidFill>
                    <a:srgbClr val="000000"/>
                  </a:solidFill>
                </a:rPr>
                <a:t>MERCREDI</a:t>
              </a:r>
            </a:p>
          </p:txBody>
        </p:sp>
        <p:sp>
          <p:nvSpPr>
            <p:cNvPr id="5127" name="Rectangle 7">
              <a:extLst>
                <a:ext uri="{FF2B5EF4-FFF2-40B4-BE49-F238E27FC236}">
                  <a16:creationId xmlns:a16="http://schemas.microsoft.com/office/drawing/2014/main" id="{ACC28FB3-0B71-6725-E44F-7E4E181430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72" y="816"/>
              <a:ext cx="1116" cy="223"/>
            </a:xfrm>
            <a:prstGeom prst="rect">
              <a:avLst/>
            </a:prstGeom>
            <a:solidFill>
              <a:srgbClr val="CC66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2640" rIns="90000" bIns="46800"/>
            <a:lstStyle>
              <a:lvl1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1pPr>
              <a:lvl2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2pPr>
              <a:lvl3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3pPr>
              <a:lvl4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4pPr>
              <a:lvl5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9pPr>
            </a:lstStyle>
            <a:p>
              <a:pPr algn="ctr" eaLnBrk="1">
                <a:buClrTx/>
                <a:buFontTx/>
                <a:buNone/>
              </a:pPr>
              <a:r>
                <a:rPr lang="it-IT" altLang="it-IT" b="1">
                  <a:solidFill>
                    <a:srgbClr val="000000"/>
                  </a:solidFill>
                </a:rPr>
                <a:t>JEUDI</a:t>
              </a:r>
            </a:p>
          </p:txBody>
        </p:sp>
        <p:sp>
          <p:nvSpPr>
            <p:cNvPr id="5128" name="Rectangle 8">
              <a:extLst>
                <a:ext uri="{FF2B5EF4-FFF2-40B4-BE49-F238E27FC236}">
                  <a16:creationId xmlns:a16="http://schemas.microsoft.com/office/drawing/2014/main" id="{C73182D3-AA66-1A0A-B6CE-E09459CE47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91" y="816"/>
              <a:ext cx="1015" cy="223"/>
            </a:xfrm>
            <a:prstGeom prst="rect">
              <a:avLst/>
            </a:prstGeom>
            <a:solidFill>
              <a:srgbClr val="CC66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2640" rIns="90000" bIns="46800"/>
            <a:lstStyle>
              <a:lvl1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1pPr>
              <a:lvl2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2pPr>
              <a:lvl3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3pPr>
              <a:lvl4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4pPr>
              <a:lvl5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9pPr>
            </a:lstStyle>
            <a:p>
              <a:pPr algn="ctr" eaLnBrk="1">
                <a:buClrTx/>
                <a:buFontTx/>
                <a:buNone/>
              </a:pPr>
              <a:r>
                <a:rPr lang="it-IT" altLang="it-IT" b="1">
                  <a:solidFill>
                    <a:srgbClr val="000000"/>
                  </a:solidFill>
                </a:rPr>
                <a:t>VENDREDI</a:t>
              </a:r>
            </a:p>
          </p:txBody>
        </p:sp>
        <p:sp>
          <p:nvSpPr>
            <p:cNvPr id="5129" name="Rectangle 9">
              <a:extLst>
                <a:ext uri="{FF2B5EF4-FFF2-40B4-BE49-F238E27FC236}">
                  <a16:creationId xmlns:a16="http://schemas.microsoft.com/office/drawing/2014/main" id="{19D7996E-3F50-FD60-7A57-F3AEF16CD5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1" y="1043"/>
              <a:ext cx="524" cy="276"/>
            </a:xfrm>
            <a:prstGeom prst="rect">
              <a:avLst/>
            </a:prstGeom>
            <a:solidFill>
              <a:srgbClr val="FFCC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59040" rIns="90000" bIns="46800" anchor="ctr"/>
            <a:lstStyle>
              <a:lvl1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1pPr>
              <a:lvl2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2pPr>
              <a:lvl3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3pPr>
              <a:lvl4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4pPr>
              <a:lvl5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9pPr>
            </a:lstStyle>
            <a:p>
              <a:pPr algn="ctr" eaLnBrk="1">
                <a:buClrTx/>
                <a:buFontTx/>
                <a:buNone/>
              </a:pPr>
              <a:r>
                <a:rPr lang="it-IT" altLang="it-IT" sz="1400" b="1">
                  <a:solidFill>
                    <a:srgbClr val="000000"/>
                  </a:solidFill>
                  <a:cs typeface="Times New Roman" panose="02020603050405020304" pitchFamily="18" charset="0"/>
                </a:rPr>
                <a:t>8h30-</a:t>
              </a:r>
            </a:p>
            <a:p>
              <a:pPr algn="ctr" eaLnBrk="1">
                <a:buClrTx/>
                <a:buFontTx/>
                <a:buNone/>
              </a:pPr>
              <a:r>
                <a:rPr lang="it-IT" altLang="it-IT" sz="1400" b="1">
                  <a:solidFill>
                    <a:srgbClr val="000000"/>
                  </a:solidFill>
                  <a:cs typeface="Times New Roman" panose="02020603050405020304" pitchFamily="18" charset="0"/>
                </a:rPr>
                <a:t>10h30</a:t>
              </a:r>
            </a:p>
          </p:txBody>
        </p:sp>
        <p:sp>
          <p:nvSpPr>
            <p:cNvPr id="5130" name="Rectangle 10">
              <a:extLst>
                <a:ext uri="{FF2B5EF4-FFF2-40B4-BE49-F238E27FC236}">
                  <a16:creationId xmlns:a16="http://schemas.microsoft.com/office/drawing/2014/main" id="{CDB99EA5-CA49-4C91-D65B-68A055F230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9" y="1043"/>
              <a:ext cx="1029" cy="276"/>
            </a:xfrm>
            <a:prstGeom prst="rect">
              <a:avLst/>
            </a:prstGeom>
            <a:solidFill>
              <a:srgbClr val="FFCC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5131" name="Rectangle 11">
              <a:extLst>
                <a:ext uri="{FF2B5EF4-FFF2-40B4-BE49-F238E27FC236}">
                  <a16:creationId xmlns:a16="http://schemas.microsoft.com/office/drawing/2014/main" id="{468FED4F-A74D-DF1A-26F0-49CD1EA54F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40" y="1043"/>
              <a:ext cx="1213" cy="276"/>
            </a:xfrm>
            <a:prstGeom prst="rect">
              <a:avLst/>
            </a:prstGeom>
            <a:solidFill>
              <a:srgbClr val="FFCC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5132" name="Rectangle 12">
              <a:extLst>
                <a:ext uri="{FF2B5EF4-FFF2-40B4-BE49-F238E27FC236}">
                  <a16:creationId xmlns:a16="http://schemas.microsoft.com/office/drawing/2014/main" id="{84C89016-4F4D-5E18-0337-DBADC639C2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60" y="1043"/>
              <a:ext cx="1109" cy="276"/>
            </a:xfrm>
            <a:prstGeom prst="rect">
              <a:avLst/>
            </a:prstGeom>
            <a:solidFill>
              <a:srgbClr val="FFCC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5133" name="Rectangle 13">
              <a:extLst>
                <a:ext uri="{FF2B5EF4-FFF2-40B4-BE49-F238E27FC236}">
                  <a16:creationId xmlns:a16="http://schemas.microsoft.com/office/drawing/2014/main" id="{EFDEB65C-4C87-A7A0-42EE-715EF38949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72" y="1043"/>
              <a:ext cx="1116" cy="276"/>
            </a:xfrm>
            <a:prstGeom prst="rect">
              <a:avLst/>
            </a:prstGeom>
            <a:solidFill>
              <a:srgbClr val="FFCC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5134" name="Rectangle 14">
              <a:extLst>
                <a:ext uri="{FF2B5EF4-FFF2-40B4-BE49-F238E27FC236}">
                  <a16:creationId xmlns:a16="http://schemas.microsoft.com/office/drawing/2014/main" id="{9B82B98D-2641-9BB6-1EAB-F5C7AF3D6F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91" y="1043"/>
              <a:ext cx="1015" cy="276"/>
            </a:xfrm>
            <a:prstGeom prst="rect">
              <a:avLst/>
            </a:prstGeom>
            <a:solidFill>
              <a:srgbClr val="FFCC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5135" name="Rectangle 15">
              <a:extLst>
                <a:ext uri="{FF2B5EF4-FFF2-40B4-BE49-F238E27FC236}">
                  <a16:creationId xmlns:a16="http://schemas.microsoft.com/office/drawing/2014/main" id="{01F54E3E-6A9B-8321-CFF8-2DAB950AF4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1" y="1323"/>
              <a:ext cx="524" cy="609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59040" rIns="90000" bIns="46800" anchor="ctr"/>
            <a:lstStyle>
              <a:lvl1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1pPr>
              <a:lvl2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2pPr>
              <a:lvl3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3pPr>
              <a:lvl4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4pPr>
              <a:lvl5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9pPr>
            </a:lstStyle>
            <a:p>
              <a:pPr algn="ctr" eaLnBrk="1">
                <a:buClrTx/>
                <a:buFontTx/>
                <a:buNone/>
              </a:pPr>
              <a:r>
                <a:rPr lang="it-IT" altLang="it-IT" sz="1400" b="1">
                  <a:solidFill>
                    <a:srgbClr val="000000"/>
                  </a:solidFill>
                  <a:cs typeface="Times New Roman" panose="02020603050405020304" pitchFamily="18" charset="0"/>
                </a:rPr>
                <a:t>10h30-12h30</a:t>
              </a:r>
            </a:p>
          </p:txBody>
        </p:sp>
        <p:sp>
          <p:nvSpPr>
            <p:cNvPr id="5136" name="Rectangle 16">
              <a:extLst>
                <a:ext uri="{FF2B5EF4-FFF2-40B4-BE49-F238E27FC236}">
                  <a16:creationId xmlns:a16="http://schemas.microsoft.com/office/drawing/2014/main" id="{6AE4E22C-AAC2-4F15-37F9-A4E116874B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9" y="1323"/>
              <a:ext cx="1029" cy="609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5137" name="Rectangle 17">
              <a:extLst>
                <a:ext uri="{FF2B5EF4-FFF2-40B4-BE49-F238E27FC236}">
                  <a16:creationId xmlns:a16="http://schemas.microsoft.com/office/drawing/2014/main" id="{1E14B805-9BF1-1D59-A57C-5022750172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40" y="1323"/>
              <a:ext cx="1213" cy="609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1440" tIns="45720" rIns="91440" bIns="45720" anchor="ctr"/>
            <a:lstStyle/>
            <a:p>
              <a:pPr algn="ctr"/>
              <a:r>
                <a:rPr lang="it-IT" b="1" dirty="0" err="1">
                  <a:solidFill>
                    <a:srgbClr val="FF0000"/>
                  </a:solidFill>
                  <a:latin typeface="Arial"/>
                  <a:cs typeface="Arial"/>
                </a:rPr>
                <a:t>Mme</a:t>
              </a:r>
              <a:r>
                <a:rPr lang="it-IT" b="1" dirty="0">
                  <a:solidFill>
                    <a:srgbClr val="FF0000"/>
                  </a:solidFill>
                  <a:latin typeface="Arial"/>
                  <a:cs typeface="Arial"/>
                </a:rPr>
                <a:t> </a:t>
              </a:r>
              <a:r>
                <a:rPr lang="it-IT" b="1" dirty="0" err="1">
                  <a:solidFill>
                    <a:srgbClr val="FF0000"/>
                  </a:solidFill>
                  <a:latin typeface="Arial"/>
                  <a:cs typeface="Arial"/>
                </a:rPr>
                <a:t>Welzer</a:t>
              </a:r>
              <a:endParaRPr lang="it-IT" dirty="0" err="1">
                <a:solidFill>
                  <a:srgbClr val="000000"/>
                </a:solidFill>
                <a:latin typeface="Arial"/>
                <a:cs typeface="Arial"/>
              </a:endParaRPr>
            </a:p>
            <a:p>
              <a:pPr algn="ctr"/>
              <a:r>
                <a:rPr lang="it-IT" b="1" i="1" dirty="0">
                  <a:solidFill>
                    <a:srgbClr val="FF0000"/>
                  </a:solidFill>
                  <a:latin typeface="Arial"/>
                  <a:ea typeface="Arial Unicode MS"/>
                  <a:cs typeface="Arial"/>
                </a:rPr>
                <a:t>Mediterraneo </a:t>
              </a:r>
              <a:endParaRPr lang="it-IT" dirty="0">
                <a:solidFill>
                  <a:srgbClr val="FFFFFF"/>
                </a:solidFill>
                <a:latin typeface="Arial"/>
                <a:ea typeface="Arial Unicode MS"/>
              </a:endParaRPr>
            </a:p>
            <a:p>
              <a:pPr algn="ctr"/>
              <a:r>
                <a:rPr lang="it-IT" b="1" i="1" dirty="0">
                  <a:solidFill>
                    <a:srgbClr val="FF0000"/>
                  </a:solidFill>
                  <a:latin typeface="Arial"/>
                  <a:ea typeface="Arial Unicode MS"/>
                  <a:cs typeface="Arial"/>
                </a:rPr>
                <a:t>Aula 1.4</a:t>
              </a:r>
              <a:endParaRPr lang="it-IT" dirty="0">
                <a:latin typeface="Arial"/>
                <a:ea typeface="Arial Unicode MS"/>
              </a:endParaRPr>
            </a:p>
          </p:txBody>
        </p:sp>
        <p:sp>
          <p:nvSpPr>
            <p:cNvPr id="5138" name="Rectangle 18">
              <a:extLst>
                <a:ext uri="{FF2B5EF4-FFF2-40B4-BE49-F238E27FC236}">
                  <a16:creationId xmlns:a16="http://schemas.microsoft.com/office/drawing/2014/main" id="{16A41A9D-3413-3F66-DC1E-8D555ECCF1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60" y="1323"/>
              <a:ext cx="1109" cy="609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1440" tIns="45720" rIns="91440" bIns="45720" anchor="ctr"/>
            <a:lstStyle/>
            <a:p>
              <a:pPr algn="ctr"/>
              <a:endParaRPr lang="it-IT" b="1" dirty="0" err="1">
                <a:solidFill>
                  <a:srgbClr val="FF0000"/>
                </a:solidFill>
              </a:endParaRPr>
            </a:p>
          </p:txBody>
        </p:sp>
        <p:sp>
          <p:nvSpPr>
            <p:cNvPr id="5139" name="Rectangle 19">
              <a:extLst>
                <a:ext uri="{FF2B5EF4-FFF2-40B4-BE49-F238E27FC236}">
                  <a16:creationId xmlns:a16="http://schemas.microsoft.com/office/drawing/2014/main" id="{B0204607-4AB0-17DD-9A8D-3E750B4800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72" y="1323"/>
              <a:ext cx="1116" cy="609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4440" rIns="90000" bIns="46800" anchor="ctr"/>
            <a:lstStyle>
              <a:lvl1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1pPr>
              <a:lvl2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2pPr>
              <a:lvl3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3pPr>
              <a:lvl4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4pPr>
              <a:lvl5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9pPr>
            </a:lstStyle>
            <a:p>
              <a:pPr algn="ctr" eaLnBrk="1">
                <a:buClrTx/>
                <a:buFontTx/>
                <a:buNone/>
              </a:pPr>
              <a:r>
                <a:rPr lang="it-IT" altLang="it-IT" b="1" dirty="0" err="1">
                  <a:solidFill>
                    <a:srgbClr val="FF0000"/>
                  </a:solidFill>
                  <a:latin typeface="Arial"/>
                  <a:ea typeface="Arial Unicode MS"/>
                  <a:cs typeface="Times New Roman"/>
                </a:rPr>
                <a:t>Mme</a:t>
              </a:r>
              <a:r>
                <a:rPr lang="it-IT" altLang="it-IT" b="1" dirty="0">
                  <a:solidFill>
                    <a:srgbClr val="FF0000"/>
                  </a:solidFill>
                  <a:latin typeface="Arial"/>
                  <a:ea typeface="Arial Unicode MS"/>
                  <a:cs typeface="Times New Roman"/>
                </a:rPr>
                <a:t> </a:t>
              </a:r>
              <a:r>
                <a:rPr lang="it-IT" altLang="it-IT" b="1" dirty="0" err="1">
                  <a:solidFill>
                    <a:srgbClr val="FF0000"/>
                  </a:solidFill>
                  <a:latin typeface="Arial"/>
                  <a:ea typeface="Arial Unicode MS"/>
                  <a:cs typeface="Times New Roman"/>
                </a:rPr>
                <a:t>Dewas</a:t>
              </a:r>
              <a:endParaRPr lang="it-IT" altLang="it-IT" b="1">
                <a:solidFill>
                  <a:srgbClr val="FF0000"/>
                </a:solidFill>
                <a:cs typeface="Times New Roman"/>
              </a:endParaRPr>
            </a:p>
            <a:p>
              <a:pPr algn="ctr"/>
              <a:r>
                <a:rPr lang="it-IT" b="1" i="1" dirty="0">
                  <a:solidFill>
                    <a:srgbClr val="FF0000"/>
                  </a:solidFill>
                  <a:latin typeface="Arial"/>
                  <a:ea typeface="Arial Unicode MS"/>
                  <a:cs typeface="Arial"/>
                </a:rPr>
                <a:t>Mediterraneo </a:t>
              </a:r>
              <a:r>
                <a:rPr lang="it-IT" altLang="it-IT" b="1" i="1" dirty="0">
                  <a:solidFill>
                    <a:srgbClr val="FF0000"/>
                  </a:solidFill>
                  <a:latin typeface="Arial"/>
                  <a:ea typeface="Arial Unicode MS"/>
                  <a:cs typeface="Times New Roman"/>
                </a:rPr>
                <a:t>Aula 1.5</a:t>
              </a:r>
              <a:endParaRPr lang="it-IT" dirty="0"/>
            </a:p>
          </p:txBody>
        </p:sp>
        <p:sp>
          <p:nvSpPr>
            <p:cNvPr id="5140" name="Rectangle 20">
              <a:extLst>
                <a:ext uri="{FF2B5EF4-FFF2-40B4-BE49-F238E27FC236}">
                  <a16:creationId xmlns:a16="http://schemas.microsoft.com/office/drawing/2014/main" id="{68C002BA-AAA4-AEFF-EA09-512139FE5C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91" y="1323"/>
              <a:ext cx="1015" cy="609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5141" name="Rectangle 21">
              <a:extLst>
                <a:ext uri="{FF2B5EF4-FFF2-40B4-BE49-F238E27FC236}">
                  <a16:creationId xmlns:a16="http://schemas.microsoft.com/office/drawing/2014/main" id="{6DFF3694-1886-F895-1802-520BD2DBED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1" y="1935"/>
              <a:ext cx="524" cy="790"/>
            </a:xfrm>
            <a:prstGeom prst="rect">
              <a:avLst/>
            </a:prstGeom>
            <a:solidFill>
              <a:srgbClr val="FFCC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59040" rIns="90000" bIns="46800" anchor="ctr"/>
            <a:lstStyle>
              <a:lvl1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1pPr>
              <a:lvl2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2pPr>
              <a:lvl3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3pPr>
              <a:lvl4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4pPr>
              <a:lvl5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9pPr>
            </a:lstStyle>
            <a:p>
              <a:pPr algn="ctr" eaLnBrk="1">
                <a:buClrTx/>
                <a:buFontTx/>
                <a:buNone/>
              </a:pPr>
              <a:r>
                <a:rPr lang="it-IT" altLang="it-IT" sz="1400" b="1">
                  <a:solidFill>
                    <a:srgbClr val="000000"/>
                  </a:solidFill>
                  <a:cs typeface="Times New Roman" panose="02020603050405020304" pitchFamily="18" charset="0"/>
                </a:rPr>
                <a:t>12h30-14h30</a:t>
              </a:r>
            </a:p>
          </p:txBody>
        </p:sp>
        <p:sp>
          <p:nvSpPr>
            <p:cNvPr id="5142" name="Rectangle 22">
              <a:extLst>
                <a:ext uri="{FF2B5EF4-FFF2-40B4-BE49-F238E27FC236}">
                  <a16:creationId xmlns:a16="http://schemas.microsoft.com/office/drawing/2014/main" id="{47E8F7F3-945E-7657-656B-00C5D8EE11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9" y="1935"/>
              <a:ext cx="1029" cy="790"/>
            </a:xfrm>
            <a:prstGeom prst="rect">
              <a:avLst/>
            </a:prstGeom>
            <a:solidFill>
              <a:srgbClr val="FFCC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5143" name="Rectangle 23">
              <a:extLst>
                <a:ext uri="{FF2B5EF4-FFF2-40B4-BE49-F238E27FC236}">
                  <a16:creationId xmlns:a16="http://schemas.microsoft.com/office/drawing/2014/main" id="{60534CED-0A97-C923-7616-46903E1033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40" y="1935"/>
              <a:ext cx="1213" cy="790"/>
            </a:xfrm>
            <a:prstGeom prst="rect">
              <a:avLst/>
            </a:prstGeom>
            <a:solidFill>
              <a:srgbClr val="FFCC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4440" rIns="90000" bIns="46800" anchor="ctr"/>
            <a:lstStyle>
              <a:lvl1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1pPr>
              <a:lvl2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2pPr>
              <a:lvl3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3pPr>
              <a:lvl4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4pPr>
              <a:lvl5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9pPr>
            </a:lstStyle>
            <a:p>
              <a:pPr algn="ctr" eaLnBrk="1">
                <a:buClrTx/>
                <a:buFontTx/>
                <a:buNone/>
              </a:pPr>
              <a:r>
                <a:rPr lang="it-IT" altLang="it-IT" b="1" dirty="0" err="1">
                  <a:solidFill>
                    <a:srgbClr val="FF0000"/>
                  </a:solidFill>
                  <a:latin typeface="Arial"/>
                  <a:ea typeface="Arial Unicode MS"/>
                  <a:cs typeface="Times New Roman"/>
                </a:rPr>
                <a:t>Mme</a:t>
              </a:r>
              <a:r>
                <a:rPr lang="it-IT" altLang="it-IT" b="1" dirty="0">
                  <a:solidFill>
                    <a:srgbClr val="FF0000"/>
                  </a:solidFill>
                  <a:latin typeface="Arial"/>
                  <a:ea typeface="Arial Unicode MS"/>
                  <a:cs typeface="Times New Roman"/>
                </a:rPr>
                <a:t> </a:t>
              </a:r>
              <a:r>
                <a:rPr lang="it-IT" altLang="it-IT" b="1" dirty="0" err="1">
                  <a:solidFill>
                    <a:srgbClr val="FF0000"/>
                  </a:solidFill>
                  <a:latin typeface="Arial"/>
                  <a:ea typeface="Arial Unicode MS"/>
                  <a:cs typeface="Times New Roman"/>
                </a:rPr>
                <a:t>Dewas</a:t>
              </a:r>
              <a:endParaRPr lang="it-IT" dirty="0" err="1">
                <a:latin typeface="Arial"/>
                <a:ea typeface="Arial Unicode MS"/>
                <a:cs typeface="Times New Roman"/>
              </a:endParaRPr>
            </a:p>
            <a:p>
              <a:pPr algn="ctr" eaLnBrk="1">
                <a:buClrTx/>
                <a:buFontTx/>
              </a:pPr>
              <a:r>
                <a:rPr lang="it-IT" altLang="it-IT" b="1" i="1" dirty="0">
                  <a:solidFill>
                    <a:srgbClr val="FF0000"/>
                  </a:solidFill>
                  <a:latin typeface="Arial"/>
                  <a:ea typeface="Arial Unicode MS"/>
                  <a:cs typeface="Times New Roman"/>
                </a:rPr>
                <a:t>Mediterraneo Aula 2.1</a:t>
              </a:r>
            </a:p>
          </p:txBody>
        </p:sp>
        <p:sp>
          <p:nvSpPr>
            <p:cNvPr id="5144" name="Rectangle 24">
              <a:extLst>
                <a:ext uri="{FF2B5EF4-FFF2-40B4-BE49-F238E27FC236}">
                  <a16:creationId xmlns:a16="http://schemas.microsoft.com/office/drawing/2014/main" id="{210FA2F8-232A-4AF2-D59A-BE65CFE6AE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60" y="1935"/>
              <a:ext cx="1109" cy="790"/>
            </a:xfrm>
            <a:prstGeom prst="rect">
              <a:avLst/>
            </a:prstGeom>
            <a:solidFill>
              <a:srgbClr val="FFCC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4440" rIns="90000" bIns="46800" anchor="ctr"/>
            <a:lstStyle>
              <a:lvl1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1pPr>
              <a:lvl2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2pPr>
              <a:lvl3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3pPr>
              <a:lvl4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4pPr>
              <a:lvl5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9pPr>
            </a:lstStyle>
            <a:p>
              <a:pPr algn="ctr" eaLnBrk="1">
                <a:buClrTx/>
                <a:buFontTx/>
                <a:buNone/>
              </a:pPr>
              <a:r>
                <a:rPr lang="it-IT" altLang="it-IT" dirty="0" err="1">
                  <a:solidFill>
                    <a:srgbClr val="000000"/>
                  </a:solidFill>
                  <a:latin typeface="Arial"/>
                  <a:ea typeface="Arial Unicode MS"/>
                  <a:cs typeface="Times New Roman"/>
                </a:rPr>
                <a:t>Mme</a:t>
              </a:r>
              <a:r>
                <a:rPr lang="it-IT" altLang="it-IT" dirty="0">
                  <a:solidFill>
                    <a:srgbClr val="000000"/>
                  </a:solidFill>
                  <a:latin typeface="Arial"/>
                  <a:ea typeface="Arial Unicode MS"/>
                  <a:cs typeface="Times New Roman"/>
                </a:rPr>
                <a:t> </a:t>
              </a:r>
              <a:r>
                <a:rPr lang="it-IT" altLang="it-IT" dirty="0" err="1">
                  <a:solidFill>
                    <a:srgbClr val="000000"/>
                  </a:solidFill>
                  <a:latin typeface="Arial"/>
                  <a:ea typeface="Arial Unicode MS"/>
                  <a:cs typeface="Times New Roman"/>
                </a:rPr>
                <a:t>Altmanova</a:t>
              </a:r>
              <a:endParaRPr lang="it-IT"/>
            </a:p>
            <a:p>
              <a:pPr algn="ctr">
                <a:buNone/>
              </a:pPr>
              <a:r>
                <a:rPr lang="it-IT" i="1" dirty="0">
                  <a:solidFill>
                    <a:schemeClr val="tx1"/>
                  </a:solidFill>
                  <a:latin typeface="Arial"/>
                  <a:ea typeface="Arial Unicode MS"/>
                  <a:cs typeface="Arial"/>
                </a:rPr>
                <a:t>Mediterraneo </a:t>
              </a:r>
              <a:r>
                <a:rPr lang="it-IT" altLang="it-IT" i="1" dirty="0">
                  <a:solidFill>
                    <a:srgbClr val="000000"/>
                  </a:solidFill>
                  <a:latin typeface="Arial"/>
                  <a:ea typeface="Arial Unicode MS"/>
                  <a:cs typeface="Times New Roman"/>
                </a:rPr>
                <a:t>Aula 1.5</a:t>
              </a:r>
            </a:p>
          </p:txBody>
        </p:sp>
        <p:sp>
          <p:nvSpPr>
            <p:cNvPr id="5145" name="Rectangle 25">
              <a:extLst>
                <a:ext uri="{FF2B5EF4-FFF2-40B4-BE49-F238E27FC236}">
                  <a16:creationId xmlns:a16="http://schemas.microsoft.com/office/drawing/2014/main" id="{5DC65F78-C4B4-26E1-2047-80913D4935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72" y="1935"/>
              <a:ext cx="1116" cy="790"/>
            </a:xfrm>
            <a:prstGeom prst="rect">
              <a:avLst/>
            </a:prstGeom>
            <a:solidFill>
              <a:srgbClr val="FFCC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5146" name="Rectangle 26">
              <a:extLst>
                <a:ext uri="{FF2B5EF4-FFF2-40B4-BE49-F238E27FC236}">
                  <a16:creationId xmlns:a16="http://schemas.microsoft.com/office/drawing/2014/main" id="{4D0FC910-2968-4592-44C8-A6BE972309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91" y="1935"/>
              <a:ext cx="1015" cy="790"/>
            </a:xfrm>
            <a:prstGeom prst="rect">
              <a:avLst/>
            </a:prstGeom>
            <a:solidFill>
              <a:srgbClr val="FFCC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5147" name="Rectangle 27">
              <a:extLst>
                <a:ext uri="{FF2B5EF4-FFF2-40B4-BE49-F238E27FC236}">
                  <a16:creationId xmlns:a16="http://schemas.microsoft.com/office/drawing/2014/main" id="{498B5DEB-C8F1-597D-2D67-104258FFB9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1" y="2731"/>
              <a:ext cx="524" cy="791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59040" rIns="90000" bIns="46800" anchor="ctr"/>
            <a:lstStyle>
              <a:lvl1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1pPr>
              <a:lvl2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2pPr>
              <a:lvl3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3pPr>
              <a:lvl4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4pPr>
              <a:lvl5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9pPr>
            </a:lstStyle>
            <a:p>
              <a:pPr algn="ctr" eaLnBrk="1">
                <a:buClrTx/>
                <a:buFontTx/>
                <a:buNone/>
              </a:pPr>
              <a:r>
                <a:rPr lang="it-IT" altLang="it-IT" sz="1400" b="1">
                  <a:solidFill>
                    <a:srgbClr val="000000"/>
                  </a:solidFill>
                </a:rPr>
                <a:t>14h30-16h30</a:t>
              </a:r>
            </a:p>
          </p:txBody>
        </p:sp>
        <p:sp>
          <p:nvSpPr>
            <p:cNvPr id="5148" name="Rectangle 28">
              <a:extLst>
                <a:ext uri="{FF2B5EF4-FFF2-40B4-BE49-F238E27FC236}">
                  <a16:creationId xmlns:a16="http://schemas.microsoft.com/office/drawing/2014/main" id="{5C6CF3C8-5926-150F-9006-2D25820108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9" y="2731"/>
              <a:ext cx="1029" cy="791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4440" rIns="90000" bIns="46800" anchor="ctr"/>
            <a:lstStyle>
              <a:lvl1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1pPr>
              <a:lvl2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2pPr>
              <a:lvl3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3pPr>
              <a:lvl4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4pPr>
              <a:lvl5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9pPr>
            </a:lstStyle>
            <a:p>
              <a:pPr algn="ctr" eaLnBrk="1">
                <a:buClrTx/>
                <a:buFontTx/>
                <a:buNone/>
              </a:pPr>
              <a:r>
                <a:rPr lang="it-IT" altLang="it-IT" dirty="0" err="1">
                  <a:solidFill>
                    <a:srgbClr val="000000"/>
                  </a:solidFill>
                  <a:latin typeface="Arial"/>
                  <a:ea typeface="Arial Unicode MS"/>
                  <a:cs typeface="Times New Roman"/>
                </a:rPr>
                <a:t>Mme</a:t>
              </a:r>
              <a:r>
                <a:rPr lang="it-IT" altLang="it-IT" dirty="0">
                  <a:solidFill>
                    <a:srgbClr val="000000"/>
                  </a:solidFill>
                  <a:latin typeface="Arial"/>
                  <a:ea typeface="Arial Unicode MS"/>
                  <a:cs typeface="Times New Roman"/>
                </a:rPr>
                <a:t> </a:t>
              </a:r>
              <a:r>
                <a:rPr lang="it-IT" altLang="it-IT" dirty="0" err="1">
                  <a:solidFill>
                    <a:srgbClr val="000000"/>
                  </a:solidFill>
                  <a:latin typeface="Arial"/>
                  <a:ea typeface="Arial Unicode MS"/>
                  <a:cs typeface="Times New Roman"/>
                </a:rPr>
                <a:t>Altmanova</a:t>
              </a:r>
              <a:endParaRPr lang="it-IT" err="1">
                <a:latin typeface="Arial"/>
                <a:ea typeface="Arial Unicode MS"/>
                <a:cs typeface="Times New Roman"/>
              </a:endParaRPr>
            </a:p>
            <a:p>
              <a:pPr algn="ctr"/>
              <a:r>
                <a:rPr lang="it-IT" i="1" dirty="0">
                  <a:solidFill>
                    <a:schemeClr val="tx1"/>
                  </a:solidFill>
                  <a:latin typeface="Arial"/>
                  <a:ea typeface="Arial Unicode MS"/>
                  <a:cs typeface="Arial"/>
                </a:rPr>
                <a:t>Mediterraneo </a:t>
              </a:r>
              <a:endParaRPr lang="it-IT" dirty="0">
                <a:solidFill>
                  <a:schemeClr val="tx1"/>
                </a:solidFill>
                <a:cs typeface="Arial"/>
              </a:endParaRPr>
            </a:p>
            <a:p>
              <a:pPr algn="ctr">
                <a:buClrTx/>
                <a:buFontTx/>
                <a:buNone/>
              </a:pPr>
              <a:r>
                <a:rPr lang="it-IT" altLang="it-IT" i="1" dirty="0">
                  <a:solidFill>
                    <a:srgbClr val="000000"/>
                  </a:solidFill>
                  <a:latin typeface="Arial"/>
                  <a:ea typeface="Arial Unicode MS"/>
                  <a:cs typeface="Times New Roman"/>
                </a:rPr>
                <a:t>Aula 1.2</a:t>
              </a:r>
              <a:endParaRPr lang="it-IT" altLang="it-IT" i="1" dirty="0">
                <a:solidFill>
                  <a:srgbClr val="000000"/>
                </a:solidFill>
                <a:cs typeface="Times New Roman" panose="02020603050405020304" pitchFamily="18" charset="0"/>
              </a:endParaRPr>
            </a:p>
          </p:txBody>
        </p:sp>
        <p:sp>
          <p:nvSpPr>
            <p:cNvPr id="5149" name="Rectangle 29">
              <a:extLst>
                <a:ext uri="{FF2B5EF4-FFF2-40B4-BE49-F238E27FC236}">
                  <a16:creationId xmlns:a16="http://schemas.microsoft.com/office/drawing/2014/main" id="{BD5A8465-10CC-34BA-A2AF-FE4BFE98AB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40" y="2731"/>
              <a:ext cx="1213" cy="791"/>
            </a:xfrm>
            <a:prstGeom prst="rect">
              <a:avLst/>
            </a:prstGeom>
            <a:solidFill>
              <a:srgbClr val="FFFFCC"/>
            </a:solidFill>
            <a:ln w="9525" cap="flat">
              <a:solidFill>
                <a:srgbClr val="80808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4440" rIns="90000" bIns="46800" anchor="ctr"/>
            <a:lstStyle>
              <a:lvl1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1pPr>
              <a:lvl2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2pPr>
              <a:lvl3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3pPr>
              <a:lvl4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4pPr>
              <a:lvl5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9pPr>
            </a:lstStyle>
            <a:p>
              <a:pPr algn="ctr"/>
              <a:r>
                <a:rPr lang="it-IT">
                  <a:solidFill>
                    <a:schemeClr val="tx1"/>
                  </a:solidFill>
                  <a:latin typeface="Arial"/>
                  <a:ea typeface="Arial Unicode MS"/>
                  <a:cs typeface="Arial"/>
                </a:rPr>
                <a:t>M. Costagliola</a:t>
              </a:r>
              <a:endParaRPr lang="fr-FR">
                <a:solidFill>
                  <a:schemeClr val="tx1"/>
                </a:solidFill>
                <a:latin typeface="Arial"/>
                <a:ea typeface="Arial Unicode MS"/>
              </a:endParaRPr>
            </a:p>
            <a:p>
              <a:pPr algn="ctr"/>
              <a:r>
                <a:rPr lang="it-IT" i="1">
                  <a:solidFill>
                    <a:schemeClr val="tx1"/>
                  </a:solidFill>
                  <a:latin typeface="Arial"/>
                  <a:ea typeface="Arial Unicode MS"/>
                  <a:cs typeface="Arial"/>
                </a:rPr>
                <a:t>Mediterraneo Aula 4.2</a:t>
              </a:r>
              <a:endParaRPr lang="it-IT">
                <a:solidFill>
                  <a:schemeClr val="tx1"/>
                </a:solidFill>
                <a:latin typeface="Arial"/>
                <a:ea typeface="Arial Unicode MS"/>
              </a:endParaRPr>
            </a:p>
            <a:p>
              <a:pPr algn="ctr">
                <a:buClrTx/>
                <a:buFontTx/>
                <a:buNone/>
              </a:pPr>
              <a:endParaRPr lang="it-IT" altLang="it-IT" b="1" dirty="0">
                <a:solidFill>
                  <a:srgbClr val="FF0000"/>
                </a:solidFill>
                <a:cs typeface="Times New Roman" panose="02020603050405020304" pitchFamily="18" charset="0"/>
              </a:endParaRPr>
            </a:p>
          </p:txBody>
        </p:sp>
        <p:sp>
          <p:nvSpPr>
            <p:cNvPr id="5150" name="Rectangle 30">
              <a:extLst>
                <a:ext uri="{FF2B5EF4-FFF2-40B4-BE49-F238E27FC236}">
                  <a16:creationId xmlns:a16="http://schemas.microsoft.com/office/drawing/2014/main" id="{5BDC2062-E8DD-97B9-D36B-306B32AAA1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60" y="2731"/>
              <a:ext cx="1109" cy="791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1440" tIns="45720" rIns="91440" bIns="45720" anchor="ctr"/>
            <a:lstStyle/>
            <a:p>
              <a:pPr algn="ctr"/>
              <a:r>
                <a:rPr lang="it-IT">
                  <a:solidFill>
                    <a:schemeClr val="tx1"/>
                  </a:solidFill>
                  <a:latin typeface="Arial"/>
                  <a:ea typeface="Arial Unicode MS"/>
                  <a:cs typeface="Arial"/>
                </a:rPr>
                <a:t>M. Costagliola</a:t>
              </a:r>
              <a:endParaRPr lang="fr-FR">
                <a:solidFill>
                  <a:schemeClr val="tx1"/>
                </a:solidFill>
                <a:latin typeface="Arial"/>
                <a:ea typeface="Arial Unicode MS"/>
              </a:endParaRPr>
            </a:p>
            <a:p>
              <a:pPr algn="ctr"/>
              <a:r>
                <a:rPr lang="it-IT" i="1">
                  <a:solidFill>
                    <a:schemeClr val="tx1"/>
                  </a:solidFill>
                  <a:latin typeface="Arial"/>
                  <a:ea typeface="Arial Unicode MS"/>
                  <a:cs typeface="Arial"/>
                </a:rPr>
                <a:t>Palazzo Giusso </a:t>
              </a:r>
              <a:endParaRPr lang="it-IT">
                <a:solidFill>
                  <a:schemeClr val="tx1"/>
                </a:solidFill>
                <a:latin typeface="Arial"/>
                <a:ea typeface="Arial Unicode MS"/>
              </a:endParaRPr>
            </a:p>
            <a:p>
              <a:pPr algn="ctr"/>
              <a:r>
                <a:rPr lang="it-IT" i="1">
                  <a:solidFill>
                    <a:schemeClr val="tx1"/>
                  </a:solidFill>
                  <a:latin typeface="Arial"/>
                  <a:ea typeface="Arial Unicode MS"/>
                  <a:cs typeface="Arial"/>
                </a:rPr>
                <a:t>Aula 3.3</a:t>
              </a:r>
              <a:endParaRPr lang="it-IT">
                <a:solidFill>
                  <a:schemeClr val="tx1"/>
                </a:solidFill>
                <a:latin typeface="Arial"/>
                <a:ea typeface="Arial Unicode MS"/>
              </a:endParaRPr>
            </a:p>
            <a:p>
              <a:endParaRPr lang="it-IT" dirty="0">
                <a:solidFill>
                  <a:schemeClr val="tx1"/>
                </a:solidFill>
              </a:endParaRPr>
            </a:p>
          </p:txBody>
        </p:sp>
        <p:sp>
          <p:nvSpPr>
            <p:cNvPr id="5151" name="Rectangle 31">
              <a:extLst>
                <a:ext uri="{FF2B5EF4-FFF2-40B4-BE49-F238E27FC236}">
                  <a16:creationId xmlns:a16="http://schemas.microsoft.com/office/drawing/2014/main" id="{2FF816FB-F905-2646-037F-A71AB86B68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72" y="2731"/>
              <a:ext cx="1116" cy="791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5152" name="Rectangle 32">
              <a:extLst>
                <a:ext uri="{FF2B5EF4-FFF2-40B4-BE49-F238E27FC236}">
                  <a16:creationId xmlns:a16="http://schemas.microsoft.com/office/drawing/2014/main" id="{1B3E097A-2111-7BF3-DC54-3207B33766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91" y="2731"/>
              <a:ext cx="1015" cy="791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5153" name="Rectangle 33">
              <a:extLst>
                <a:ext uri="{FF2B5EF4-FFF2-40B4-BE49-F238E27FC236}">
                  <a16:creationId xmlns:a16="http://schemas.microsoft.com/office/drawing/2014/main" id="{E916728D-17AE-50F2-8CB6-0360AF4A89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1" y="3525"/>
              <a:ext cx="524" cy="278"/>
            </a:xfrm>
            <a:prstGeom prst="rect">
              <a:avLst/>
            </a:prstGeom>
            <a:solidFill>
              <a:srgbClr val="FFCC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59040" rIns="90000" bIns="46800" anchor="ctr"/>
            <a:lstStyle>
              <a:lvl1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1pPr>
              <a:lvl2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2pPr>
              <a:lvl3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3pPr>
              <a:lvl4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4pPr>
              <a:lvl5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9pPr>
            </a:lstStyle>
            <a:p>
              <a:pPr algn="ctr" eaLnBrk="1">
                <a:buClrTx/>
                <a:buFontTx/>
                <a:buNone/>
              </a:pPr>
              <a:r>
                <a:rPr lang="it-IT" altLang="it-IT" sz="1400" b="1">
                  <a:solidFill>
                    <a:srgbClr val="000000"/>
                  </a:solidFill>
                </a:rPr>
                <a:t>16h30-18h30</a:t>
              </a:r>
            </a:p>
          </p:txBody>
        </p:sp>
        <p:sp>
          <p:nvSpPr>
            <p:cNvPr id="5154" name="Rectangle 34">
              <a:extLst>
                <a:ext uri="{FF2B5EF4-FFF2-40B4-BE49-F238E27FC236}">
                  <a16:creationId xmlns:a16="http://schemas.microsoft.com/office/drawing/2014/main" id="{12CDD7CC-F775-2580-5948-69CDD35B83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9" y="3525"/>
              <a:ext cx="1029" cy="278"/>
            </a:xfrm>
            <a:prstGeom prst="rect">
              <a:avLst/>
            </a:prstGeom>
            <a:solidFill>
              <a:srgbClr val="FFCC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5155" name="Rectangle 35">
              <a:extLst>
                <a:ext uri="{FF2B5EF4-FFF2-40B4-BE49-F238E27FC236}">
                  <a16:creationId xmlns:a16="http://schemas.microsoft.com/office/drawing/2014/main" id="{BD767E43-A520-0AEE-5DFB-170B4D8226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40" y="3525"/>
              <a:ext cx="1213" cy="278"/>
            </a:xfrm>
            <a:prstGeom prst="rect">
              <a:avLst/>
            </a:prstGeom>
            <a:solidFill>
              <a:srgbClr val="FFCC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5156" name="Rectangle 36">
              <a:extLst>
                <a:ext uri="{FF2B5EF4-FFF2-40B4-BE49-F238E27FC236}">
                  <a16:creationId xmlns:a16="http://schemas.microsoft.com/office/drawing/2014/main" id="{463300D2-D2D2-A61B-5906-4DFCA74B24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60" y="3525"/>
              <a:ext cx="1109" cy="278"/>
            </a:xfrm>
            <a:prstGeom prst="rect">
              <a:avLst/>
            </a:prstGeom>
            <a:solidFill>
              <a:srgbClr val="FFCC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5157" name="Rectangle 37">
              <a:extLst>
                <a:ext uri="{FF2B5EF4-FFF2-40B4-BE49-F238E27FC236}">
                  <a16:creationId xmlns:a16="http://schemas.microsoft.com/office/drawing/2014/main" id="{550675EE-E20E-B996-72B7-6EEDFD2195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72" y="3525"/>
              <a:ext cx="1116" cy="278"/>
            </a:xfrm>
            <a:prstGeom prst="rect">
              <a:avLst/>
            </a:prstGeom>
            <a:solidFill>
              <a:srgbClr val="FFCC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5158" name="Rectangle 38">
              <a:extLst>
                <a:ext uri="{FF2B5EF4-FFF2-40B4-BE49-F238E27FC236}">
                  <a16:creationId xmlns:a16="http://schemas.microsoft.com/office/drawing/2014/main" id="{3453175E-3DC1-E0BB-0D6D-DC3851026D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91" y="3525"/>
              <a:ext cx="1015" cy="278"/>
            </a:xfrm>
            <a:prstGeom prst="rect">
              <a:avLst/>
            </a:prstGeom>
            <a:solidFill>
              <a:srgbClr val="FFCC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5159" name="Line 39">
              <a:extLst>
                <a:ext uri="{FF2B5EF4-FFF2-40B4-BE49-F238E27FC236}">
                  <a16:creationId xmlns:a16="http://schemas.microsoft.com/office/drawing/2014/main" id="{90A50630-CD30-B27E-57F1-D4F12AC2F16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1" y="816"/>
              <a:ext cx="524" cy="0"/>
            </a:xfrm>
            <a:prstGeom prst="line">
              <a:avLst/>
            </a:prstGeom>
            <a:noFill/>
            <a:ln w="72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160" name="Line 40">
              <a:extLst>
                <a:ext uri="{FF2B5EF4-FFF2-40B4-BE49-F238E27FC236}">
                  <a16:creationId xmlns:a16="http://schemas.microsoft.com/office/drawing/2014/main" id="{58E4D762-D777-EE5A-CC51-0F52E930C1F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09" y="816"/>
              <a:ext cx="1029" cy="0"/>
            </a:xfrm>
            <a:prstGeom prst="line">
              <a:avLst/>
            </a:prstGeom>
            <a:noFill/>
            <a:ln w="72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161" name="Line 41">
              <a:extLst>
                <a:ext uri="{FF2B5EF4-FFF2-40B4-BE49-F238E27FC236}">
                  <a16:creationId xmlns:a16="http://schemas.microsoft.com/office/drawing/2014/main" id="{F745C111-4365-0E97-0E7E-F3AA1FFF323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40" y="816"/>
              <a:ext cx="1213" cy="0"/>
            </a:xfrm>
            <a:prstGeom prst="line">
              <a:avLst/>
            </a:prstGeom>
            <a:noFill/>
            <a:ln w="72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162" name="Line 42">
              <a:extLst>
                <a:ext uri="{FF2B5EF4-FFF2-40B4-BE49-F238E27FC236}">
                  <a16:creationId xmlns:a16="http://schemas.microsoft.com/office/drawing/2014/main" id="{9A72F354-AC1A-E648-AE66-C399A687CD8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60" y="816"/>
              <a:ext cx="1109" cy="0"/>
            </a:xfrm>
            <a:prstGeom prst="line">
              <a:avLst/>
            </a:prstGeom>
            <a:noFill/>
            <a:ln w="72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163" name="Line 43">
              <a:extLst>
                <a:ext uri="{FF2B5EF4-FFF2-40B4-BE49-F238E27FC236}">
                  <a16:creationId xmlns:a16="http://schemas.microsoft.com/office/drawing/2014/main" id="{0310C1A0-9865-ABCF-A782-D2FAA556C66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72" y="816"/>
              <a:ext cx="1116" cy="0"/>
            </a:xfrm>
            <a:prstGeom prst="line">
              <a:avLst/>
            </a:prstGeom>
            <a:noFill/>
            <a:ln w="72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164" name="Line 44">
              <a:extLst>
                <a:ext uri="{FF2B5EF4-FFF2-40B4-BE49-F238E27FC236}">
                  <a16:creationId xmlns:a16="http://schemas.microsoft.com/office/drawing/2014/main" id="{A1880E81-B769-7BB6-F493-5C41467F217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91" y="816"/>
              <a:ext cx="1015" cy="0"/>
            </a:xfrm>
            <a:prstGeom prst="line">
              <a:avLst/>
            </a:prstGeom>
            <a:noFill/>
            <a:ln w="72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165" name="Line 45">
              <a:extLst>
                <a:ext uri="{FF2B5EF4-FFF2-40B4-BE49-F238E27FC236}">
                  <a16:creationId xmlns:a16="http://schemas.microsoft.com/office/drawing/2014/main" id="{CA1A3F85-E730-0402-2E66-ADEB1022B90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1" y="1043"/>
              <a:ext cx="524" cy="0"/>
            </a:xfrm>
            <a:prstGeom prst="line">
              <a:avLst/>
            </a:prstGeom>
            <a:noFill/>
            <a:ln w="72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166" name="Line 46">
              <a:extLst>
                <a:ext uri="{FF2B5EF4-FFF2-40B4-BE49-F238E27FC236}">
                  <a16:creationId xmlns:a16="http://schemas.microsoft.com/office/drawing/2014/main" id="{57DAEC4F-ACB2-6E38-D6B5-249869571E9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09" y="1043"/>
              <a:ext cx="1029" cy="0"/>
            </a:xfrm>
            <a:prstGeom prst="line">
              <a:avLst/>
            </a:prstGeom>
            <a:noFill/>
            <a:ln w="72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167" name="Line 47">
              <a:extLst>
                <a:ext uri="{FF2B5EF4-FFF2-40B4-BE49-F238E27FC236}">
                  <a16:creationId xmlns:a16="http://schemas.microsoft.com/office/drawing/2014/main" id="{0756A654-6203-6D00-F634-611D6F55EF0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40" y="1043"/>
              <a:ext cx="1213" cy="0"/>
            </a:xfrm>
            <a:prstGeom prst="line">
              <a:avLst/>
            </a:prstGeom>
            <a:noFill/>
            <a:ln w="72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168" name="Line 48">
              <a:extLst>
                <a:ext uri="{FF2B5EF4-FFF2-40B4-BE49-F238E27FC236}">
                  <a16:creationId xmlns:a16="http://schemas.microsoft.com/office/drawing/2014/main" id="{48FC34C4-4442-FF22-AE6C-094BC0428D6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60" y="1043"/>
              <a:ext cx="1109" cy="0"/>
            </a:xfrm>
            <a:prstGeom prst="line">
              <a:avLst/>
            </a:prstGeom>
            <a:noFill/>
            <a:ln w="72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169" name="Line 49">
              <a:extLst>
                <a:ext uri="{FF2B5EF4-FFF2-40B4-BE49-F238E27FC236}">
                  <a16:creationId xmlns:a16="http://schemas.microsoft.com/office/drawing/2014/main" id="{1BD1D9CF-68E2-F149-CA54-5B71E90CB7E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72" y="1043"/>
              <a:ext cx="1116" cy="0"/>
            </a:xfrm>
            <a:prstGeom prst="line">
              <a:avLst/>
            </a:prstGeom>
            <a:noFill/>
            <a:ln w="72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170" name="Line 50">
              <a:extLst>
                <a:ext uri="{FF2B5EF4-FFF2-40B4-BE49-F238E27FC236}">
                  <a16:creationId xmlns:a16="http://schemas.microsoft.com/office/drawing/2014/main" id="{C70D7CB9-8AB2-B781-0FE9-C22B5741E39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91" y="1043"/>
              <a:ext cx="1015" cy="0"/>
            </a:xfrm>
            <a:prstGeom prst="line">
              <a:avLst/>
            </a:prstGeom>
            <a:noFill/>
            <a:ln w="72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171" name="Line 51">
              <a:extLst>
                <a:ext uri="{FF2B5EF4-FFF2-40B4-BE49-F238E27FC236}">
                  <a16:creationId xmlns:a16="http://schemas.microsoft.com/office/drawing/2014/main" id="{0F7871E0-B057-DA8F-239F-500997720D3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1" y="1323"/>
              <a:ext cx="524" cy="0"/>
            </a:xfrm>
            <a:prstGeom prst="line">
              <a:avLst/>
            </a:prstGeom>
            <a:noFill/>
            <a:ln w="72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172" name="Line 52">
              <a:extLst>
                <a:ext uri="{FF2B5EF4-FFF2-40B4-BE49-F238E27FC236}">
                  <a16:creationId xmlns:a16="http://schemas.microsoft.com/office/drawing/2014/main" id="{2F530C4F-3E40-211D-6F19-976E2793B0C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09" y="1323"/>
              <a:ext cx="1029" cy="0"/>
            </a:xfrm>
            <a:prstGeom prst="line">
              <a:avLst/>
            </a:prstGeom>
            <a:noFill/>
            <a:ln w="72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173" name="Line 53">
              <a:extLst>
                <a:ext uri="{FF2B5EF4-FFF2-40B4-BE49-F238E27FC236}">
                  <a16:creationId xmlns:a16="http://schemas.microsoft.com/office/drawing/2014/main" id="{CA00A57C-1039-C7AE-96B5-EEE782A71C3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40" y="1323"/>
              <a:ext cx="1213" cy="0"/>
            </a:xfrm>
            <a:prstGeom prst="line">
              <a:avLst/>
            </a:prstGeom>
            <a:noFill/>
            <a:ln w="72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174" name="Line 54">
              <a:extLst>
                <a:ext uri="{FF2B5EF4-FFF2-40B4-BE49-F238E27FC236}">
                  <a16:creationId xmlns:a16="http://schemas.microsoft.com/office/drawing/2014/main" id="{53EB714E-80DD-9240-F848-635E40632A1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60" y="1323"/>
              <a:ext cx="1109" cy="0"/>
            </a:xfrm>
            <a:prstGeom prst="line">
              <a:avLst/>
            </a:prstGeom>
            <a:noFill/>
            <a:ln w="72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175" name="Line 55">
              <a:extLst>
                <a:ext uri="{FF2B5EF4-FFF2-40B4-BE49-F238E27FC236}">
                  <a16:creationId xmlns:a16="http://schemas.microsoft.com/office/drawing/2014/main" id="{B45D0D58-DA8F-18C4-2C84-E8EC6370BA8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72" y="1323"/>
              <a:ext cx="1116" cy="0"/>
            </a:xfrm>
            <a:prstGeom prst="line">
              <a:avLst/>
            </a:prstGeom>
            <a:noFill/>
            <a:ln w="72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176" name="Line 56">
              <a:extLst>
                <a:ext uri="{FF2B5EF4-FFF2-40B4-BE49-F238E27FC236}">
                  <a16:creationId xmlns:a16="http://schemas.microsoft.com/office/drawing/2014/main" id="{67BB6ABA-6B99-93B9-C8C4-4159CDC3C36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91" y="1323"/>
              <a:ext cx="1015" cy="0"/>
            </a:xfrm>
            <a:prstGeom prst="line">
              <a:avLst/>
            </a:prstGeom>
            <a:noFill/>
            <a:ln w="72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177" name="Line 57">
              <a:extLst>
                <a:ext uri="{FF2B5EF4-FFF2-40B4-BE49-F238E27FC236}">
                  <a16:creationId xmlns:a16="http://schemas.microsoft.com/office/drawing/2014/main" id="{E19E745A-028C-B6F5-4960-20C3B4EDF7F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1" y="1935"/>
              <a:ext cx="524" cy="0"/>
            </a:xfrm>
            <a:prstGeom prst="line">
              <a:avLst/>
            </a:prstGeom>
            <a:noFill/>
            <a:ln w="72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178" name="Line 58">
              <a:extLst>
                <a:ext uri="{FF2B5EF4-FFF2-40B4-BE49-F238E27FC236}">
                  <a16:creationId xmlns:a16="http://schemas.microsoft.com/office/drawing/2014/main" id="{57ABD4CA-7B36-5D84-21ED-B66E6424D6C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09" y="1935"/>
              <a:ext cx="1029" cy="0"/>
            </a:xfrm>
            <a:prstGeom prst="line">
              <a:avLst/>
            </a:prstGeom>
            <a:noFill/>
            <a:ln w="72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179" name="Line 59">
              <a:extLst>
                <a:ext uri="{FF2B5EF4-FFF2-40B4-BE49-F238E27FC236}">
                  <a16:creationId xmlns:a16="http://schemas.microsoft.com/office/drawing/2014/main" id="{8B1F66F0-6EAF-06B6-8EF0-7FB21390BFF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40" y="1935"/>
              <a:ext cx="1213" cy="0"/>
            </a:xfrm>
            <a:prstGeom prst="line">
              <a:avLst/>
            </a:prstGeom>
            <a:noFill/>
            <a:ln w="72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180" name="Line 60">
              <a:extLst>
                <a:ext uri="{FF2B5EF4-FFF2-40B4-BE49-F238E27FC236}">
                  <a16:creationId xmlns:a16="http://schemas.microsoft.com/office/drawing/2014/main" id="{A9CCC5A9-3EC9-8083-5E96-0A761B308D8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60" y="1935"/>
              <a:ext cx="1109" cy="0"/>
            </a:xfrm>
            <a:prstGeom prst="line">
              <a:avLst/>
            </a:prstGeom>
            <a:noFill/>
            <a:ln w="72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181" name="Line 61">
              <a:extLst>
                <a:ext uri="{FF2B5EF4-FFF2-40B4-BE49-F238E27FC236}">
                  <a16:creationId xmlns:a16="http://schemas.microsoft.com/office/drawing/2014/main" id="{E476F5FC-4E44-70CE-BA24-A291C43659F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72" y="1935"/>
              <a:ext cx="1116" cy="0"/>
            </a:xfrm>
            <a:prstGeom prst="line">
              <a:avLst/>
            </a:prstGeom>
            <a:noFill/>
            <a:ln w="72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182" name="Line 62">
              <a:extLst>
                <a:ext uri="{FF2B5EF4-FFF2-40B4-BE49-F238E27FC236}">
                  <a16:creationId xmlns:a16="http://schemas.microsoft.com/office/drawing/2014/main" id="{4D6B28C3-4AB0-3EF4-F60C-E0F1BD392F4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91" y="1935"/>
              <a:ext cx="1015" cy="0"/>
            </a:xfrm>
            <a:prstGeom prst="line">
              <a:avLst/>
            </a:prstGeom>
            <a:noFill/>
            <a:ln w="72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183" name="Line 63">
              <a:extLst>
                <a:ext uri="{FF2B5EF4-FFF2-40B4-BE49-F238E27FC236}">
                  <a16:creationId xmlns:a16="http://schemas.microsoft.com/office/drawing/2014/main" id="{8B253F58-C693-9B46-6B45-A2FF76F73DB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1" y="2731"/>
              <a:ext cx="524" cy="0"/>
            </a:xfrm>
            <a:prstGeom prst="line">
              <a:avLst/>
            </a:prstGeom>
            <a:noFill/>
            <a:ln w="72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184" name="Line 64">
              <a:extLst>
                <a:ext uri="{FF2B5EF4-FFF2-40B4-BE49-F238E27FC236}">
                  <a16:creationId xmlns:a16="http://schemas.microsoft.com/office/drawing/2014/main" id="{49BD52CD-A63A-F631-CB98-FD97D84DA8D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09" y="2731"/>
              <a:ext cx="1029" cy="0"/>
            </a:xfrm>
            <a:prstGeom prst="line">
              <a:avLst/>
            </a:prstGeom>
            <a:noFill/>
            <a:ln w="72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185" name="Line 65">
              <a:extLst>
                <a:ext uri="{FF2B5EF4-FFF2-40B4-BE49-F238E27FC236}">
                  <a16:creationId xmlns:a16="http://schemas.microsoft.com/office/drawing/2014/main" id="{6891F10C-1E8B-FDE5-6D6B-F2C25786C43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40" y="2731"/>
              <a:ext cx="1213" cy="0"/>
            </a:xfrm>
            <a:prstGeom prst="line">
              <a:avLst/>
            </a:prstGeom>
            <a:noFill/>
            <a:ln w="72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186" name="Line 66">
              <a:extLst>
                <a:ext uri="{FF2B5EF4-FFF2-40B4-BE49-F238E27FC236}">
                  <a16:creationId xmlns:a16="http://schemas.microsoft.com/office/drawing/2014/main" id="{9951395C-2154-810B-B408-213B9EA79E6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60" y="2731"/>
              <a:ext cx="1109" cy="0"/>
            </a:xfrm>
            <a:prstGeom prst="line">
              <a:avLst/>
            </a:prstGeom>
            <a:noFill/>
            <a:ln w="72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187" name="Line 67">
              <a:extLst>
                <a:ext uri="{FF2B5EF4-FFF2-40B4-BE49-F238E27FC236}">
                  <a16:creationId xmlns:a16="http://schemas.microsoft.com/office/drawing/2014/main" id="{AA103DC6-70E3-7276-8F88-77E07896C2C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72" y="2731"/>
              <a:ext cx="1116" cy="0"/>
            </a:xfrm>
            <a:prstGeom prst="line">
              <a:avLst/>
            </a:prstGeom>
            <a:noFill/>
            <a:ln w="72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188" name="Line 68">
              <a:extLst>
                <a:ext uri="{FF2B5EF4-FFF2-40B4-BE49-F238E27FC236}">
                  <a16:creationId xmlns:a16="http://schemas.microsoft.com/office/drawing/2014/main" id="{5681A155-3883-774E-F4CE-7CDB19B8384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91" y="2731"/>
              <a:ext cx="1015" cy="0"/>
            </a:xfrm>
            <a:prstGeom prst="line">
              <a:avLst/>
            </a:prstGeom>
            <a:noFill/>
            <a:ln w="72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189" name="Line 69">
              <a:extLst>
                <a:ext uri="{FF2B5EF4-FFF2-40B4-BE49-F238E27FC236}">
                  <a16:creationId xmlns:a16="http://schemas.microsoft.com/office/drawing/2014/main" id="{7D0DC5EE-6745-F55B-BF95-B04113BAED3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1" y="3525"/>
              <a:ext cx="524" cy="0"/>
            </a:xfrm>
            <a:prstGeom prst="line">
              <a:avLst/>
            </a:prstGeom>
            <a:noFill/>
            <a:ln w="72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190" name="Line 70">
              <a:extLst>
                <a:ext uri="{FF2B5EF4-FFF2-40B4-BE49-F238E27FC236}">
                  <a16:creationId xmlns:a16="http://schemas.microsoft.com/office/drawing/2014/main" id="{0336369F-DAFE-A701-9640-3C2265F9A73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09" y="3525"/>
              <a:ext cx="1029" cy="0"/>
            </a:xfrm>
            <a:prstGeom prst="line">
              <a:avLst/>
            </a:prstGeom>
            <a:noFill/>
            <a:ln w="72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191" name="Line 71">
              <a:extLst>
                <a:ext uri="{FF2B5EF4-FFF2-40B4-BE49-F238E27FC236}">
                  <a16:creationId xmlns:a16="http://schemas.microsoft.com/office/drawing/2014/main" id="{3D85E886-D648-F7CE-D710-F6BD2215F69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40" y="3525"/>
              <a:ext cx="1213" cy="0"/>
            </a:xfrm>
            <a:prstGeom prst="line">
              <a:avLst/>
            </a:prstGeom>
            <a:noFill/>
            <a:ln w="72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192" name="Line 72">
              <a:extLst>
                <a:ext uri="{FF2B5EF4-FFF2-40B4-BE49-F238E27FC236}">
                  <a16:creationId xmlns:a16="http://schemas.microsoft.com/office/drawing/2014/main" id="{50132324-AACB-372F-E9C6-7378391DC03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60" y="3525"/>
              <a:ext cx="1109" cy="0"/>
            </a:xfrm>
            <a:prstGeom prst="line">
              <a:avLst/>
            </a:prstGeom>
            <a:noFill/>
            <a:ln w="72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193" name="Line 73">
              <a:extLst>
                <a:ext uri="{FF2B5EF4-FFF2-40B4-BE49-F238E27FC236}">
                  <a16:creationId xmlns:a16="http://schemas.microsoft.com/office/drawing/2014/main" id="{6A894C53-945D-52F5-1ECA-3AF1D4F0CE9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72" y="3525"/>
              <a:ext cx="1116" cy="0"/>
            </a:xfrm>
            <a:prstGeom prst="line">
              <a:avLst/>
            </a:prstGeom>
            <a:noFill/>
            <a:ln w="72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194" name="Line 74">
              <a:extLst>
                <a:ext uri="{FF2B5EF4-FFF2-40B4-BE49-F238E27FC236}">
                  <a16:creationId xmlns:a16="http://schemas.microsoft.com/office/drawing/2014/main" id="{AD0B9050-736A-88C5-14D9-1B3FCE19A07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91" y="3525"/>
              <a:ext cx="1015" cy="0"/>
            </a:xfrm>
            <a:prstGeom prst="line">
              <a:avLst/>
            </a:prstGeom>
            <a:noFill/>
            <a:ln w="72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195" name="Line 75">
              <a:extLst>
                <a:ext uri="{FF2B5EF4-FFF2-40B4-BE49-F238E27FC236}">
                  <a16:creationId xmlns:a16="http://schemas.microsoft.com/office/drawing/2014/main" id="{ABE1CED4-01DD-B02D-7275-556152FDDFA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1" y="3807"/>
              <a:ext cx="524" cy="0"/>
            </a:xfrm>
            <a:prstGeom prst="line">
              <a:avLst/>
            </a:prstGeom>
            <a:noFill/>
            <a:ln w="72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196" name="Line 76">
              <a:extLst>
                <a:ext uri="{FF2B5EF4-FFF2-40B4-BE49-F238E27FC236}">
                  <a16:creationId xmlns:a16="http://schemas.microsoft.com/office/drawing/2014/main" id="{E21270EC-E165-A691-FF0D-47D627614DC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09" y="3807"/>
              <a:ext cx="1029" cy="0"/>
            </a:xfrm>
            <a:prstGeom prst="line">
              <a:avLst/>
            </a:prstGeom>
            <a:noFill/>
            <a:ln w="72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197" name="Line 77">
              <a:extLst>
                <a:ext uri="{FF2B5EF4-FFF2-40B4-BE49-F238E27FC236}">
                  <a16:creationId xmlns:a16="http://schemas.microsoft.com/office/drawing/2014/main" id="{05A3C8E6-C46E-0E9D-FDA5-BC6CAA40933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40" y="3807"/>
              <a:ext cx="1213" cy="0"/>
            </a:xfrm>
            <a:prstGeom prst="line">
              <a:avLst/>
            </a:prstGeom>
            <a:noFill/>
            <a:ln w="72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198" name="Line 78">
              <a:extLst>
                <a:ext uri="{FF2B5EF4-FFF2-40B4-BE49-F238E27FC236}">
                  <a16:creationId xmlns:a16="http://schemas.microsoft.com/office/drawing/2014/main" id="{4A4C42A6-3FE3-5684-2AA9-DE8070EF872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60" y="3807"/>
              <a:ext cx="1109" cy="0"/>
            </a:xfrm>
            <a:prstGeom prst="line">
              <a:avLst/>
            </a:prstGeom>
            <a:noFill/>
            <a:ln w="72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199" name="Line 79">
              <a:extLst>
                <a:ext uri="{FF2B5EF4-FFF2-40B4-BE49-F238E27FC236}">
                  <a16:creationId xmlns:a16="http://schemas.microsoft.com/office/drawing/2014/main" id="{7DAEF3ED-6228-82CD-93D3-B146F032CED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72" y="3807"/>
              <a:ext cx="1116" cy="0"/>
            </a:xfrm>
            <a:prstGeom prst="line">
              <a:avLst/>
            </a:prstGeom>
            <a:noFill/>
            <a:ln w="72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200" name="Line 80">
              <a:extLst>
                <a:ext uri="{FF2B5EF4-FFF2-40B4-BE49-F238E27FC236}">
                  <a16:creationId xmlns:a16="http://schemas.microsoft.com/office/drawing/2014/main" id="{C0AC64D5-8BA4-FE22-D680-D38A6FFCF83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91" y="3807"/>
              <a:ext cx="1015" cy="0"/>
            </a:xfrm>
            <a:prstGeom prst="line">
              <a:avLst/>
            </a:prstGeom>
            <a:noFill/>
            <a:ln w="72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201" name="Line 81">
              <a:extLst>
                <a:ext uri="{FF2B5EF4-FFF2-40B4-BE49-F238E27FC236}">
                  <a16:creationId xmlns:a16="http://schemas.microsoft.com/office/drawing/2014/main" id="{53055972-E35D-2AC6-974C-FB29B7BF2E9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1" y="816"/>
              <a:ext cx="0" cy="223"/>
            </a:xfrm>
            <a:prstGeom prst="line">
              <a:avLst/>
            </a:prstGeom>
            <a:noFill/>
            <a:ln w="720" cap="sq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202" name="Line 82">
              <a:extLst>
                <a:ext uri="{FF2B5EF4-FFF2-40B4-BE49-F238E27FC236}">
                  <a16:creationId xmlns:a16="http://schemas.microsoft.com/office/drawing/2014/main" id="{1E5B755C-64DA-29A9-ED30-DAF537320E2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1" y="1043"/>
              <a:ext cx="0" cy="277"/>
            </a:xfrm>
            <a:prstGeom prst="line">
              <a:avLst/>
            </a:prstGeom>
            <a:noFill/>
            <a:ln w="72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203" name="Line 83">
              <a:extLst>
                <a:ext uri="{FF2B5EF4-FFF2-40B4-BE49-F238E27FC236}">
                  <a16:creationId xmlns:a16="http://schemas.microsoft.com/office/drawing/2014/main" id="{FA201FF4-FBE4-9E4B-D3DF-438284E0E74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1" y="1323"/>
              <a:ext cx="0" cy="608"/>
            </a:xfrm>
            <a:prstGeom prst="line">
              <a:avLst/>
            </a:prstGeom>
            <a:noFill/>
            <a:ln w="72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204" name="Line 84">
              <a:extLst>
                <a:ext uri="{FF2B5EF4-FFF2-40B4-BE49-F238E27FC236}">
                  <a16:creationId xmlns:a16="http://schemas.microsoft.com/office/drawing/2014/main" id="{8B91A5E2-8A7A-41BD-7E35-D4B1A885A62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1" y="1935"/>
              <a:ext cx="0" cy="790"/>
            </a:xfrm>
            <a:prstGeom prst="line">
              <a:avLst/>
            </a:prstGeom>
            <a:noFill/>
            <a:ln w="72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205" name="Line 85">
              <a:extLst>
                <a:ext uri="{FF2B5EF4-FFF2-40B4-BE49-F238E27FC236}">
                  <a16:creationId xmlns:a16="http://schemas.microsoft.com/office/drawing/2014/main" id="{3D277E45-AD6A-A7C2-B325-C01AAA2CB8C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1" y="2731"/>
              <a:ext cx="0" cy="791"/>
            </a:xfrm>
            <a:prstGeom prst="line">
              <a:avLst/>
            </a:prstGeom>
            <a:noFill/>
            <a:ln w="72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206" name="Line 86">
              <a:extLst>
                <a:ext uri="{FF2B5EF4-FFF2-40B4-BE49-F238E27FC236}">
                  <a16:creationId xmlns:a16="http://schemas.microsoft.com/office/drawing/2014/main" id="{A99BC5C0-C47D-8B77-3B29-F334BB6229D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1" y="3525"/>
              <a:ext cx="0" cy="277"/>
            </a:xfrm>
            <a:prstGeom prst="line">
              <a:avLst/>
            </a:prstGeom>
            <a:noFill/>
            <a:ln w="72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207" name="Line 87">
              <a:extLst>
                <a:ext uri="{FF2B5EF4-FFF2-40B4-BE49-F238E27FC236}">
                  <a16:creationId xmlns:a16="http://schemas.microsoft.com/office/drawing/2014/main" id="{3D1E3FBC-0C76-4423-3249-FB07A2BFAD4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09" y="816"/>
              <a:ext cx="0" cy="223"/>
            </a:xfrm>
            <a:prstGeom prst="line">
              <a:avLst/>
            </a:prstGeom>
            <a:noFill/>
            <a:ln w="72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208" name="Line 88">
              <a:extLst>
                <a:ext uri="{FF2B5EF4-FFF2-40B4-BE49-F238E27FC236}">
                  <a16:creationId xmlns:a16="http://schemas.microsoft.com/office/drawing/2014/main" id="{00E7A020-4792-7B0E-8166-657D448FBE4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09" y="1043"/>
              <a:ext cx="0" cy="277"/>
            </a:xfrm>
            <a:prstGeom prst="line">
              <a:avLst/>
            </a:prstGeom>
            <a:noFill/>
            <a:ln w="72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209" name="Line 89">
              <a:extLst>
                <a:ext uri="{FF2B5EF4-FFF2-40B4-BE49-F238E27FC236}">
                  <a16:creationId xmlns:a16="http://schemas.microsoft.com/office/drawing/2014/main" id="{6EF8502D-95B9-328A-174B-4557A6D674D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09" y="1323"/>
              <a:ext cx="0" cy="608"/>
            </a:xfrm>
            <a:prstGeom prst="line">
              <a:avLst/>
            </a:prstGeom>
            <a:noFill/>
            <a:ln w="72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210" name="Line 90">
              <a:extLst>
                <a:ext uri="{FF2B5EF4-FFF2-40B4-BE49-F238E27FC236}">
                  <a16:creationId xmlns:a16="http://schemas.microsoft.com/office/drawing/2014/main" id="{9D44AD45-F2A5-93A3-889E-84F53335227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09" y="1935"/>
              <a:ext cx="0" cy="790"/>
            </a:xfrm>
            <a:prstGeom prst="line">
              <a:avLst/>
            </a:prstGeom>
            <a:noFill/>
            <a:ln w="72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211" name="Line 91">
              <a:extLst>
                <a:ext uri="{FF2B5EF4-FFF2-40B4-BE49-F238E27FC236}">
                  <a16:creationId xmlns:a16="http://schemas.microsoft.com/office/drawing/2014/main" id="{1750EDC3-6176-E78E-C64F-5F31E22BFB0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09" y="2731"/>
              <a:ext cx="0" cy="791"/>
            </a:xfrm>
            <a:prstGeom prst="line">
              <a:avLst/>
            </a:prstGeom>
            <a:noFill/>
            <a:ln w="72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212" name="Line 92">
              <a:extLst>
                <a:ext uri="{FF2B5EF4-FFF2-40B4-BE49-F238E27FC236}">
                  <a16:creationId xmlns:a16="http://schemas.microsoft.com/office/drawing/2014/main" id="{B261E2BB-B37C-0BF1-CE2F-509D8DA0125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09" y="3525"/>
              <a:ext cx="0" cy="277"/>
            </a:xfrm>
            <a:prstGeom prst="line">
              <a:avLst/>
            </a:prstGeom>
            <a:noFill/>
            <a:ln w="72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213" name="Line 93">
              <a:extLst>
                <a:ext uri="{FF2B5EF4-FFF2-40B4-BE49-F238E27FC236}">
                  <a16:creationId xmlns:a16="http://schemas.microsoft.com/office/drawing/2014/main" id="{A0CCEF9E-BA4E-D041-F994-76243D38676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40" y="816"/>
              <a:ext cx="0" cy="223"/>
            </a:xfrm>
            <a:prstGeom prst="line">
              <a:avLst/>
            </a:prstGeom>
            <a:noFill/>
            <a:ln w="72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214" name="Line 94">
              <a:extLst>
                <a:ext uri="{FF2B5EF4-FFF2-40B4-BE49-F238E27FC236}">
                  <a16:creationId xmlns:a16="http://schemas.microsoft.com/office/drawing/2014/main" id="{C17EAB5B-1AAB-E9FB-3C8C-80922C3607C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40" y="1043"/>
              <a:ext cx="0" cy="277"/>
            </a:xfrm>
            <a:prstGeom prst="line">
              <a:avLst/>
            </a:prstGeom>
            <a:noFill/>
            <a:ln w="72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215" name="Line 95">
              <a:extLst>
                <a:ext uri="{FF2B5EF4-FFF2-40B4-BE49-F238E27FC236}">
                  <a16:creationId xmlns:a16="http://schemas.microsoft.com/office/drawing/2014/main" id="{8A09C09A-2D6D-20DC-8638-1F233F5B7BF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40" y="1323"/>
              <a:ext cx="0" cy="608"/>
            </a:xfrm>
            <a:prstGeom prst="line">
              <a:avLst/>
            </a:prstGeom>
            <a:noFill/>
            <a:ln w="72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216" name="Line 96">
              <a:extLst>
                <a:ext uri="{FF2B5EF4-FFF2-40B4-BE49-F238E27FC236}">
                  <a16:creationId xmlns:a16="http://schemas.microsoft.com/office/drawing/2014/main" id="{ED506CF2-4FB8-71F8-DC39-5BD24621E7D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40" y="1935"/>
              <a:ext cx="0" cy="790"/>
            </a:xfrm>
            <a:prstGeom prst="line">
              <a:avLst/>
            </a:prstGeom>
            <a:noFill/>
            <a:ln w="72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217" name="Line 97">
              <a:extLst>
                <a:ext uri="{FF2B5EF4-FFF2-40B4-BE49-F238E27FC236}">
                  <a16:creationId xmlns:a16="http://schemas.microsoft.com/office/drawing/2014/main" id="{98ABA642-F04F-788F-36BF-7C4536E9A65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40" y="2731"/>
              <a:ext cx="0" cy="791"/>
            </a:xfrm>
            <a:prstGeom prst="line">
              <a:avLst/>
            </a:prstGeom>
            <a:noFill/>
            <a:ln w="72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218" name="Line 98">
              <a:extLst>
                <a:ext uri="{FF2B5EF4-FFF2-40B4-BE49-F238E27FC236}">
                  <a16:creationId xmlns:a16="http://schemas.microsoft.com/office/drawing/2014/main" id="{AEB54558-A012-9EE0-928A-04E15F2B833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40" y="3525"/>
              <a:ext cx="0" cy="277"/>
            </a:xfrm>
            <a:prstGeom prst="line">
              <a:avLst/>
            </a:prstGeom>
            <a:noFill/>
            <a:ln w="72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219" name="Line 99">
              <a:extLst>
                <a:ext uri="{FF2B5EF4-FFF2-40B4-BE49-F238E27FC236}">
                  <a16:creationId xmlns:a16="http://schemas.microsoft.com/office/drawing/2014/main" id="{351F4935-19BF-77E3-190F-F597C1E5AF5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60" y="816"/>
              <a:ext cx="0" cy="223"/>
            </a:xfrm>
            <a:prstGeom prst="line">
              <a:avLst/>
            </a:prstGeom>
            <a:noFill/>
            <a:ln w="72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220" name="Line 100">
              <a:extLst>
                <a:ext uri="{FF2B5EF4-FFF2-40B4-BE49-F238E27FC236}">
                  <a16:creationId xmlns:a16="http://schemas.microsoft.com/office/drawing/2014/main" id="{24C0BFF6-72B5-BBE0-5DCA-1BB03BB3AF8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60" y="1043"/>
              <a:ext cx="0" cy="277"/>
            </a:xfrm>
            <a:prstGeom prst="line">
              <a:avLst/>
            </a:prstGeom>
            <a:noFill/>
            <a:ln w="72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221" name="Line 101">
              <a:extLst>
                <a:ext uri="{FF2B5EF4-FFF2-40B4-BE49-F238E27FC236}">
                  <a16:creationId xmlns:a16="http://schemas.microsoft.com/office/drawing/2014/main" id="{69BDF20E-FCE1-DD4B-D3B9-57386710874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60" y="1323"/>
              <a:ext cx="0" cy="608"/>
            </a:xfrm>
            <a:prstGeom prst="line">
              <a:avLst/>
            </a:prstGeom>
            <a:noFill/>
            <a:ln w="72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222" name="Line 102">
              <a:extLst>
                <a:ext uri="{FF2B5EF4-FFF2-40B4-BE49-F238E27FC236}">
                  <a16:creationId xmlns:a16="http://schemas.microsoft.com/office/drawing/2014/main" id="{A2274127-04E6-E9B9-4B6A-88DF2594028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60" y="1935"/>
              <a:ext cx="0" cy="790"/>
            </a:xfrm>
            <a:prstGeom prst="line">
              <a:avLst/>
            </a:prstGeom>
            <a:noFill/>
            <a:ln w="72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223" name="Line 103">
              <a:extLst>
                <a:ext uri="{FF2B5EF4-FFF2-40B4-BE49-F238E27FC236}">
                  <a16:creationId xmlns:a16="http://schemas.microsoft.com/office/drawing/2014/main" id="{D561B124-E293-A942-155A-2344941C2A1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60" y="2731"/>
              <a:ext cx="0" cy="791"/>
            </a:xfrm>
            <a:prstGeom prst="line">
              <a:avLst/>
            </a:prstGeom>
            <a:noFill/>
            <a:ln w="72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224" name="Line 104">
              <a:extLst>
                <a:ext uri="{FF2B5EF4-FFF2-40B4-BE49-F238E27FC236}">
                  <a16:creationId xmlns:a16="http://schemas.microsoft.com/office/drawing/2014/main" id="{99F80A18-CCAB-1B2E-1906-7A98F6191A5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60" y="3525"/>
              <a:ext cx="0" cy="277"/>
            </a:xfrm>
            <a:prstGeom prst="line">
              <a:avLst/>
            </a:prstGeom>
            <a:noFill/>
            <a:ln w="72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225" name="Line 105">
              <a:extLst>
                <a:ext uri="{FF2B5EF4-FFF2-40B4-BE49-F238E27FC236}">
                  <a16:creationId xmlns:a16="http://schemas.microsoft.com/office/drawing/2014/main" id="{ABA3FEC8-03A0-FF87-8852-677A2E677D8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72" y="816"/>
              <a:ext cx="0" cy="223"/>
            </a:xfrm>
            <a:prstGeom prst="line">
              <a:avLst/>
            </a:prstGeom>
            <a:noFill/>
            <a:ln w="72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226" name="Line 106">
              <a:extLst>
                <a:ext uri="{FF2B5EF4-FFF2-40B4-BE49-F238E27FC236}">
                  <a16:creationId xmlns:a16="http://schemas.microsoft.com/office/drawing/2014/main" id="{C63151C5-FC04-6269-ADE2-422C8AD0DBA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72" y="1043"/>
              <a:ext cx="0" cy="277"/>
            </a:xfrm>
            <a:prstGeom prst="line">
              <a:avLst/>
            </a:prstGeom>
            <a:noFill/>
            <a:ln w="72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227" name="Line 107">
              <a:extLst>
                <a:ext uri="{FF2B5EF4-FFF2-40B4-BE49-F238E27FC236}">
                  <a16:creationId xmlns:a16="http://schemas.microsoft.com/office/drawing/2014/main" id="{93082006-C3BA-3CA1-FF17-536E5A0017F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72" y="1323"/>
              <a:ext cx="0" cy="608"/>
            </a:xfrm>
            <a:prstGeom prst="line">
              <a:avLst/>
            </a:prstGeom>
            <a:noFill/>
            <a:ln w="72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228" name="Line 108">
              <a:extLst>
                <a:ext uri="{FF2B5EF4-FFF2-40B4-BE49-F238E27FC236}">
                  <a16:creationId xmlns:a16="http://schemas.microsoft.com/office/drawing/2014/main" id="{16B6228D-FA41-66F8-B5DA-8B6A5859407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72" y="1935"/>
              <a:ext cx="0" cy="790"/>
            </a:xfrm>
            <a:prstGeom prst="line">
              <a:avLst/>
            </a:prstGeom>
            <a:noFill/>
            <a:ln w="72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229" name="Line 109">
              <a:extLst>
                <a:ext uri="{FF2B5EF4-FFF2-40B4-BE49-F238E27FC236}">
                  <a16:creationId xmlns:a16="http://schemas.microsoft.com/office/drawing/2014/main" id="{1AEC5F2A-AD4E-485A-780C-107A97BFF57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72" y="2731"/>
              <a:ext cx="0" cy="791"/>
            </a:xfrm>
            <a:prstGeom prst="line">
              <a:avLst/>
            </a:prstGeom>
            <a:noFill/>
            <a:ln w="72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230" name="Line 110">
              <a:extLst>
                <a:ext uri="{FF2B5EF4-FFF2-40B4-BE49-F238E27FC236}">
                  <a16:creationId xmlns:a16="http://schemas.microsoft.com/office/drawing/2014/main" id="{6036F939-20EB-6E0B-E896-DB1B7C4596F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72" y="3525"/>
              <a:ext cx="0" cy="277"/>
            </a:xfrm>
            <a:prstGeom prst="line">
              <a:avLst/>
            </a:prstGeom>
            <a:noFill/>
            <a:ln w="72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231" name="Line 111">
              <a:extLst>
                <a:ext uri="{FF2B5EF4-FFF2-40B4-BE49-F238E27FC236}">
                  <a16:creationId xmlns:a16="http://schemas.microsoft.com/office/drawing/2014/main" id="{C207AC7A-9CF6-74B0-D360-651AFA3C971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91" y="816"/>
              <a:ext cx="0" cy="223"/>
            </a:xfrm>
            <a:prstGeom prst="line">
              <a:avLst/>
            </a:prstGeom>
            <a:noFill/>
            <a:ln w="72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232" name="Line 112">
              <a:extLst>
                <a:ext uri="{FF2B5EF4-FFF2-40B4-BE49-F238E27FC236}">
                  <a16:creationId xmlns:a16="http://schemas.microsoft.com/office/drawing/2014/main" id="{50A39084-232C-7701-4FE3-524A8B09400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91" y="1043"/>
              <a:ext cx="0" cy="277"/>
            </a:xfrm>
            <a:prstGeom prst="line">
              <a:avLst/>
            </a:prstGeom>
            <a:noFill/>
            <a:ln w="72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233" name="Line 113">
              <a:extLst>
                <a:ext uri="{FF2B5EF4-FFF2-40B4-BE49-F238E27FC236}">
                  <a16:creationId xmlns:a16="http://schemas.microsoft.com/office/drawing/2014/main" id="{D5E50332-75E2-A579-876A-EEAC0BAFF53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91" y="1323"/>
              <a:ext cx="0" cy="608"/>
            </a:xfrm>
            <a:prstGeom prst="line">
              <a:avLst/>
            </a:prstGeom>
            <a:noFill/>
            <a:ln w="72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234" name="Line 114">
              <a:extLst>
                <a:ext uri="{FF2B5EF4-FFF2-40B4-BE49-F238E27FC236}">
                  <a16:creationId xmlns:a16="http://schemas.microsoft.com/office/drawing/2014/main" id="{1E432289-9C5E-3F5A-18F9-418813A349F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91" y="1935"/>
              <a:ext cx="0" cy="790"/>
            </a:xfrm>
            <a:prstGeom prst="line">
              <a:avLst/>
            </a:prstGeom>
            <a:noFill/>
            <a:ln w="72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235" name="Line 115">
              <a:extLst>
                <a:ext uri="{FF2B5EF4-FFF2-40B4-BE49-F238E27FC236}">
                  <a16:creationId xmlns:a16="http://schemas.microsoft.com/office/drawing/2014/main" id="{05E7699D-B18F-9C34-4E48-4EEAA620C99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91" y="2731"/>
              <a:ext cx="0" cy="791"/>
            </a:xfrm>
            <a:prstGeom prst="line">
              <a:avLst/>
            </a:prstGeom>
            <a:noFill/>
            <a:ln w="72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236" name="Line 116">
              <a:extLst>
                <a:ext uri="{FF2B5EF4-FFF2-40B4-BE49-F238E27FC236}">
                  <a16:creationId xmlns:a16="http://schemas.microsoft.com/office/drawing/2014/main" id="{7C8B2284-71A2-1F14-6938-79A186C95E0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91" y="3525"/>
              <a:ext cx="0" cy="277"/>
            </a:xfrm>
            <a:prstGeom prst="line">
              <a:avLst/>
            </a:prstGeom>
            <a:noFill/>
            <a:ln w="72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237" name="Line 117">
              <a:extLst>
                <a:ext uri="{FF2B5EF4-FFF2-40B4-BE49-F238E27FC236}">
                  <a16:creationId xmlns:a16="http://schemas.microsoft.com/office/drawing/2014/main" id="{04AA7A10-C020-D1F0-3848-D4E35752F97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11" y="816"/>
              <a:ext cx="0" cy="223"/>
            </a:xfrm>
            <a:prstGeom prst="line">
              <a:avLst/>
            </a:prstGeom>
            <a:noFill/>
            <a:ln w="72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238" name="Line 118">
              <a:extLst>
                <a:ext uri="{FF2B5EF4-FFF2-40B4-BE49-F238E27FC236}">
                  <a16:creationId xmlns:a16="http://schemas.microsoft.com/office/drawing/2014/main" id="{DCB682B7-C1E1-3016-F96A-DCCDBB815DA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11" y="1043"/>
              <a:ext cx="0" cy="277"/>
            </a:xfrm>
            <a:prstGeom prst="line">
              <a:avLst/>
            </a:prstGeom>
            <a:noFill/>
            <a:ln w="72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239" name="Line 119">
              <a:extLst>
                <a:ext uri="{FF2B5EF4-FFF2-40B4-BE49-F238E27FC236}">
                  <a16:creationId xmlns:a16="http://schemas.microsoft.com/office/drawing/2014/main" id="{63B3C723-97F6-5EEE-55ED-78E2498DA4E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11" y="1323"/>
              <a:ext cx="0" cy="608"/>
            </a:xfrm>
            <a:prstGeom prst="line">
              <a:avLst/>
            </a:prstGeom>
            <a:noFill/>
            <a:ln w="72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240" name="Line 120">
              <a:extLst>
                <a:ext uri="{FF2B5EF4-FFF2-40B4-BE49-F238E27FC236}">
                  <a16:creationId xmlns:a16="http://schemas.microsoft.com/office/drawing/2014/main" id="{ADE8E43D-7863-60CF-932C-9627BA22B6E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11" y="1935"/>
              <a:ext cx="0" cy="790"/>
            </a:xfrm>
            <a:prstGeom prst="line">
              <a:avLst/>
            </a:prstGeom>
            <a:noFill/>
            <a:ln w="72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241" name="Line 121">
              <a:extLst>
                <a:ext uri="{FF2B5EF4-FFF2-40B4-BE49-F238E27FC236}">
                  <a16:creationId xmlns:a16="http://schemas.microsoft.com/office/drawing/2014/main" id="{282C0BF0-9C78-96DF-0C3B-B5018AA9347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11" y="2731"/>
              <a:ext cx="0" cy="791"/>
            </a:xfrm>
            <a:prstGeom prst="line">
              <a:avLst/>
            </a:prstGeom>
            <a:noFill/>
            <a:ln w="72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242" name="Line 122">
              <a:extLst>
                <a:ext uri="{FF2B5EF4-FFF2-40B4-BE49-F238E27FC236}">
                  <a16:creationId xmlns:a16="http://schemas.microsoft.com/office/drawing/2014/main" id="{E5C249AD-A796-FB3F-52D3-7558078EEC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11" y="3525"/>
              <a:ext cx="0" cy="277"/>
            </a:xfrm>
            <a:prstGeom prst="line">
              <a:avLst/>
            </a:prstGeom>
            <a:noFill/>
            <a:ln w="72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ext Box 1">
            <a:extLst>
              <a:ext uri="{FF2B5EF4-FFF2-40B4-BE49-F238E27FC236}">
                <a16:creationId xmlns:a16="http://schemas.microsoft.com/office/drawing/2014/main" id="{8D9E63EE-CB7D-DF18-2C18-5FC2681AC8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11300" y="-38100"/>
            <a:ext cx="8607425" cy="1262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1240" rIns="0" bIns="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>
              <a:buClrTx/>
              <a:buFontTx/>
              <a:buNone/>
            </a:pPr>
            <a:r>
              <a:rPr lang="it-IT" altLang="it-IT" sz="3200" b="1" i="1">
                <a:solidFill>
                  <a:srgbClr val="FF9966"/>
                </a:solidFill>
              </a:rPr>
              <a:t>Le niveau de langue attendu</a:t>
            </a:r>
          </a:p>
        </p:txBody>
      </p:sp>
      <p:sp>
        <p:nvSpPr>
          <p:cNvPr id="6146" name="Text Box 2">
            <a:extLst>
              <a:ext uri="{FF2B5EF4-FFF2-40B4-BE49-F238E27FC236}">
                <a16:creationId xmlns:a16="http://schemas.microsoft.com/office/drawing/2014/main" id="{259B94A3-C698-7AF8-FC11-F0FCA5F69E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363" y="482600"/>
            <a:ext cx="9070975" cy="4989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14040" rIns="0" bIns="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>
              <a:buClrTx/>
              <a:buFontTx/>
              <a:buNone/>
            </a:pPr>
            <a:r>
              <a:rPr lang="it-IT" altLang="it-IT" sz="1600">
                <a:solidFill>
                  <a:srgbClr val="E6E6E6"/>
                </a:solidFill>
                <a:latin typeface="Times New Roman" panose="02020603050405020304" pitchFamily="18" charset="0"/>
              </a:rPr>
              <a:t>  </a:t>
            </a:r>
          </a:p>
          <a:p>
            <a:pPr eaLnBrk="1">
              <a:buClrTx/>
              <a:buFontTx/>
              <a:buNone/>
            </a:pPr>
            <a:endParaRPr lang="it-IT" altLang="it-IT" sz="1600">
              <a:solidFill>
                <a:srgbClr val="E6E6E6"/>
              </a:solidFill>
              <a:latin typeface="Times New Roman" panose="02020603050405020304" pitchFamily="18" charset="0"/>
            </a:endParaRPr>
          </a:p>
          <a:p>
            <a:pPr eaLnBrk="1">
              <a:buClrTx/>
              <a:buFontTx/>
              <a:buNone/>
            </a:pPr>
            <a:endParaRPr lang="it-IT" altLang="it-IT" sz="1600">
              <a:solidFill>
                <a:srgbClr val="E6E6E6"/>
              </a:solidFill>
              <a:latin typeface="Times New Roman" panose="02020603050405020304" pitchFamily="18" charset="0"/>
            </a:endParaRPr>
          </a:p>
          <a:p>
            <a:pPr eaLnBrk="1">
              <a:buClrTx/>
              <a:buFontTx/>
              <a:buNone/>
            </a:pPr>
            <a:endParaRPr lang="it-IT" altLang="it-IT" sz="1600">
              <a:solidFill>
                <a:srgbClr val="E6E6E6"/>
              </a:solidFill>
              <a:latin typeface="Times New Roman" panose="02020603050405020304" pitchFamily="18" charset="0"/>
            </a:endParaRPr>
          </a:p>
          <a:p>
            <a:pPr eaLnBrk="1">
              <a:buClrTx/>
              <a:buFontTx/>
              <a:buNone/>
            </a:pPr>
            <a:endParaRPr lang="it-IT" altLang="it-IT" sz="1600">
              <a:solidFill>
                <a:srgbClr val="E6E6E6"/>
              </a:solidFill>
              <a:latin typeface="Times New Roman" panose="02020603050405020304" pitchFamily="18" charset="0"/>
            </a:endParaRPr>
          </a:p>
          <a:p>
            <a:pPr eaLnBrk="1">
              <a:buClrTx/>
              <a:buFontTx/>
              <a:buNone/>
            </a:pPr>
            <a:endParaRPr lang="it-IT" altLang="it-IT" sz="1600">
              <a:solidFill>
                <a:srgbClr val="E6E6E6"/>
              </a:solidFill>
              <a:latin typeface="Times New Roman" panose="02020603050405020304" pitchFamily="18" charset="0"/>
            </a:endParaRPr>
          </a:p>
          <a:p>
            <a:pPr eaLnBrk="1">
              <a:buClrTx/>
              <a:buFontTx/>
              <a:buNone/>
            </a:pPr>
            <a:endParaRPr lang="it-IT" altLang="it-IT" sz="1600">
              <a:solidFill>
                <a:srgbClr val="E6E6E6"/>
              </a:solidFill>
              <a:latin typeface="Times New Roman" panose="02020603050405020304" pitchFamily="18" charset="0"/>
            </a:endParaRPr>
          </a:p>
          <a:p>
            <a:pPr eaLnBrk="1">
              <a:buClrTx/>
              <a:buFontTx/>
              <a:buNone/>
            </a:pPr>
            <a:endParaRPr lang="it-IT" altLang="it-IT" sz="1600">
              <a:solidFill>
                <a:srgbClr val="E6E6E6"/>
              </a:solidFill>
              <a:latin typeface="Times New Roman" panose="02020603050405020304" pitchFamily="18" charset="0"/>
            </a:endParaRPr>
          </a:p>
          <a:p>
            <a:pPr eaLnBrk="1">
              <a:buClrTx/>
              <a:buFontTx/>
              <a:buNone/>
            </a:pPr>
            <a:r>
              <a:rPr lang="it-IT" altLang="it-IT" sz="1600">
                <a:solidFill>
                  <a:srgbClr val="E6E6E6"/>
                </a:solidFill>
                <a:latin typeface="Times New Roman" panose="02020603050405020304" pitchFamily="18" charset="0"/>
              </a:rPr>
              <a:t> </a:t>
            </a:r>
          </a:p>
          <a:p>
            <a:pPr eaLnBrk="1">
              <a:buClrTx/>
              <a:buFontTx/>
              <a:buNone/>
            </a:pPr>
            <a:endParaRPr lang="it-IT" altLang="it-IT" sz="1600">
              <a:solidFill>
                <a:srgbClr val="E6E6E6"/>
              </a:solidFill>
              <a:latin typeface="Times New Roman" panose="02020603050405020304" pitchFamily="18" charset="0"/>
            </a:endParaRPr>
          </a:p>
          <a:p>
            <a:pPr eaLnBrk="1">
              <a:buClrTx/>
              <a:buFontTx/>
              <a:buNone/>
            </a:pPr>
            <a:r>
              <a:rPr lang="it-IT" altLang="it-IT" sz="1600">
                <a:solidFill>
                  <a:srgbClr val="E6E6E6"/>
                </a:solidFill>
                <a:latin typeface="Times New Roman" panose="02020603050405020304" pitchFamily="18" charset="0"/>
              </a:rPr>
              <a:t> </a:t>
            </a:r>
          </a:p>
          <a:p>
            <a:pPr eaLnBrk="1">
              <a:buClrTx/>
              <a:buFontTx/>
              <a:buNone/>
            </a:pPr>
            <a:endParaRPr lang="it-IT" altLang="it-IT" sz="1600">
              <a:solidFill>
                <a:srgbClr val="E6E6E6"/>
              </a:solidFill>
              <a:latin typeface="Times New Roman" panose="02020603050405020304" pitchFamily="18" charset="0"/>
            </a:endParaRPr>
          </a:p>
          <a:p>
            <a:pPr eaLnBrk="1">
              <a:buClrTx/>
              <a:buFontTx/>
              <a:buNone/>
            </a:pPr>
            <a:endParaRPr lang="it-IT" altLang="it-IT" sz="1600">
              <a:solidFill>
                <a:srgbClr val="E6E6E6"/>
              </a:solidFill>
              <a:latin typeface="Times New Roman" panose="02020603050405020304" pitchFamily="18" charset="0"/>
            </a:endParaRPr>
          </a:p>
          <a:p>
            <a:pPr eaLnBrk="1">
              <a:buClrTx/>
              <a:buFontTx/>
              <a:buNone/>
            </a:pPr>
            <a:endParaRPr lang="it-IT" altLang="it-IT" sz="1600">
              <a:solidFill>
                <a:srgbClr val="E6E6E6"/>
              </a:solidFill>
              <a:latin typeface="Times New Roman" panose="02020603050405020304" pitchFamily="18" charset="0"/>
            </a:endParaRPr>
          </a:p>
          <a:p>
            <a:pPr eaLnBrk="1">
              <a:buClrTx/>
              <a:buFontTx/>
              <a:buNone/>
            </a:pPr>
            <a:endParaRPr lang="it-IT" altLang="it-IT" sz="1600">
              <a:solidFill>
                <a:srgbClr val="E6E6E6"/>
              </a:solidFill>
              <a:latin typeface="Times New Roman" panose="02020603050405020304" pitchFamily="18" charset="0"/>
            </a:endParaRPr>
          </a:p>
          <a:p>
            <a:pPr eaLnBrk="1">
              <a:buClrTx/>
              <a:buFontTx/>
              <a:buNone/>
            </a:pPr>
            <a:endParaRPr lang="it-IT" altLang="it-IT" sz="1600">
              <a:solidFill>
                <a:srgbClr val="E6E6E6"/>
              </a:solidFill>
              <a:latin typeface="Times New Roman" panose="02020603050405020304" pitchFamily="18" charset="0"/>
            </a:endParaRPr>
          </a:p>
          <a:p>
            <a:pPr eaLnBrk="1">
              <a:buClrTx/>
              <a:buFontTx/>
              <a:buNone/>
            </a:pPr>
            <a:endParaRPr lang="it-IT" altLang="it-IT" sz="1600">
              <a:solidFill>
                <a:srgbClr val="E6E6E6"/>
              </a:solidFill>
              <a:latin typeface="Times New Roman" panose="02020603050405020304" pitchFamily="18" charset="0"/>
            </a:endParaRPr>
          </a:p>
          <a:p>
            <a:pPr eaLnBrk="1">
              <a:buClrTx/>
              <a:buFontTx/>
              <a:buNone/>
            </a:pPr>
            <a:endParaRPr lang="it-IT" altLang="it-IT" sz="1600">
              <a:solidFill>
                <a:srgbClr val="E6E6E6"/>
              </a:solidFill>
              <a:latin typeface="Times New Roman" panose="02020603050405020304" pitchFamily="18" charset="0"/>
            </a:endParaRPr>
          </a:p>
          <a:p>
            <a:pPr eaLnBrk="1">
              <a:buClrTx/>
              <a:buFontTx/>
              <a:buNone/>
            </a:pPr>
            <a:endParaRPr lang="it-IT" altLang="it-IT" sz="1600">
              <a:solidFill>
                <a:srgbClr val="E6E6E6"/>
              </a:solidFill>
              <a:latin typeface="Times New Roman" panose="02020603050405020304" pitchFamily="18" charset="0"/>
            </a:endParaRPr>
          </a:p>
        </p:txBody>
      </p:sp>
      <p:sp>
        <p:nvSpPr>
          <p:cNvPr id="6147" name="Oval 3">
            <a:extLst>
              <a:ext uri="{FF2B5EF4-FFF2-40B4-BE49-F238E27FC236}">
                <a16:creationId xmlns:a16="http://schemas.microsoft.com/office/drawing/2014/main" id="{6D3BD89E-A226-151F-CFC7-BA23BA7476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0363" y="1152525"/>
            <a:ext cx="1655762" cy="1655763"/>
          </a:xfrm>
          <a:prstGeom prst="ellipse">
            <a:avLst/>
          </a:prstGeom>
          <a:solidFill>
            <a:srgbClr val="FF6600"/>
          </a:solidFill>
          <a:ln w="9360" cap="flat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5000" rIns="90000" bIns="4500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>
              <a:buClrTx/>
              <a:buFontTx/>
              <a:buNone/>
            </a:pPr>
            <a:r>
              <a:rPr lang="it-IT" altLang="it-IT" b="1"/>
              <a:t>GRAMMAIRE</a:t>
            </a:r>
          </a:p>
        </p:txBody>
      </p:sp>
      <p:sp>
        <p:nvSpPr>
          <p:cNvPr id="6148" name="Oval 4">
            <a:extLst>
              <a:ext uri="{FF2B5EF4-FFF2-40B4-BE49-F238E27FC236}">
                <a16:creationId xmlns:a16="http://schemas.microsoft.com/office/drawing/2014/main" id="{1358A904-EF25-BB69-771F-D3561B98C0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91250" y="1079500"/>
            <a:ext cx="1655763" cy="1655763"/>
          </a:xfrm>
          <a:prstGeom prst="ellipse">
            <a:avLst/>
          </a:prstGeom>
          <a:solidFill>
            <a:srgbClr val="FF7000"/>
          </a:solidFill>
          <a:ln w="9360" cap="flat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5000" rIns="90000" bIns="4500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>
              <a:buClrTx/>
              <a:buFontTx/>
              <a:buNone/>
            </a:pPr>
            <a:r>
              <a:rPr lang="it-IT" altLang="it-IT" b="1"/>
              <a:t>LEXIQUE</a:t>
            </a:r>
          </a:p>
        </p:txBody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C0C65E06-53A0-4671-FE73-FF47D9A2C1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9863" y="2376488"/>
            <a:ext cx="4176712" cy="1295400"/>
          </a:xfrm>
          <a:prstGeom prst="rect">
            <a:avLst/>
          </a:prstGeom>
          <a:solidFill>
            <a:srgbClr val="FFCC99"/>
          </a:solidFill>
          <a:ln w="9360" cap="flat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5000" rIns="90000" bIns="4500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just">
              <a:buClrTx/>
              <a:buFontTx/>
              <a:buNone/>
            </a:pPr>
            <a:r>
              <a:rPr lang="it-IT" altLang="it-IT" sz="1600" dirty="0">
                <a:solidFill>
                  <a:srgbClr val="000000"/>
                </a:solidFill>
                <a:latin typeface="Arial"/>
                <a:ea typeface="Arial Unicode MS"/>
                <a:cs typeface="Arial Unicode MS"/>
              </a:rPr>
              <a:t>- </a:t>
            </a:r>
            <a:r>
              <a:rPr lang="it-IT" altLang="it-IT" sz="1600" dirty="0" err="1">
                <a:solidFill>
                  <a:srgbClr val="000000"/>
                </a:solidFill>
                <a:latin typeface="Arial"/>
                <a:ea typeface="Arial Unicode MS"/>
                <a:cs typeface="Arial Unicode MS"/>
              </a:rPr>
              <a:t>absence</a:t>
            </a:r>
            <a:r>
              <a:rPr lang="it-IT" altLang="it-IT" sz="1600" dirty="0">
                <a:solidFill>
                  <a:srgbClr val="000000"/>
                </a:solidFill>
                <a:latin typeface="Arial"/>
                <a:ea typeface="Arial Unicode MS"/>
                <a:cs typeface="Arial Unicode MS"/>
              </a:rPr>
              <a:t> d'</a:t>
            </a:r>
            <a:r>
              <a:rPr lang="it-IT" altLang="it-IT" sz="1600" dirty="0" err="1">
                <a:solidFill>
                  <a:srgbClr val="000000"/>
                </a:solidFill>
                <a:latin typeface="Arial"/>
                <a:ea typeface="Arial Unicode MS"/>
                <a:cs typeface="Arial Unicode MS"/>
              </a:rPr>
              <a:t>erreurs</a:t>
            </a:r>
            <a:r>
              <a:rPr lang="it-IT" altLang="it-IT" sz="1600" dirty="0">
                <a:solidFill>
                  <a:srgbClr val="000000"/>
                </a:solidFill>
                <a:latin typeface="Arial"/>
                <a:ea typeface="Arial Unicode MS"/>
                <a:cs typeface="Arial Unicode MS"/>
              </a:rPr>
              <a:t> de langue </a:t>
            </a:r>
            <a:r>
              <a:rPr lang="it-IT" altLang="it-IT" sz="1600" dirty="0" err="1">
                <a:solidFill>
                  <a:srgbClr val="000000"/>
                </a:solidFill>
                <a:latin typeface="Arial"/>
                <a:ea typeface="Arial Unicode MS"/>
                <a:cs typeface="Arial Unicode MS"/>
              </a:rPr>
              <a:t>courante</a:t>
            </a:r>
            <a:endParaRPr lang="it-IT" altLang="it-IT" sz="1600" dirty="0">
              <a:solidFill>
                <a:srgbClr val="000000"/>
              </a:solidFill>
              <a:latin typeface="Arial"/>
              <a:ea typeface="Arial Unicode MS"/>
              <a:cs typeface="Arial Unicode MS"/>
            </a:endParaRPr>
          </a:p>
          <a:p>
            <a:pPr algn="just">
              <a:buClrTx/>
              <a:buFontTx/>
              <a:buNone/>
            </a:pPr>
            <a:r>
              <a:rPr lang="it-IT" altLang="it-IT" sz="1600" dirty="0">
                <a:solidFill>
                  <a:srgbClr val="000000"/>
                </a:solidFill>
                <a:latin typeface="Arial"/>
                <a:ea typeface="Arial Unicode MS"/>
                <a:cs typeface="Arial Unicode MS"/>
              </a:rPr>
              <a:t>(</a:t>
            </a:r>
            <a:r>
              <a:rPr lang="it-IT" altLang="it-IT" sz="1600" dirty="0" err="1">
                <a:solidFill>
                  <a:srgbClr val="000000"/>
                </a:solidFill>
                <a:latin typeface="Arial"/>
                <a:ea typeface="Arial Unicode MS"/>
                <a:cs typeface="Arial Unicode MS"/>
              </a:rPr>
              <a:t>les</a:t>
            </a:r>
            <a:r>
              <a:rPr lang="it-IT" altLang="it-IT" sz="1600" dirty="0">
                <a:solidFill>
                  <a:srgbClr val="000000"/>
                </a:solidFill>
                <a:latin typeface="Arial"/>
                <a:ea typeface="Arial Unicode MS"/>
                <a:cs typeface="Arial Unicode MS"/>
              </a:rPr>
              <a:t> </a:t>
            </a:r>
            <a:r>
              <a:rPr lang="it-IT" altLang="it-IT" sz="1600" dirty="0" err="1">
                <a:solidFill>
                  <a:srgbClr val="000000"/>
                </a:solidFill>
                <a:latin typeface="Arial"/>
                <a:ea typeface="Arial Unicode MS"/>
                <a:cs typeface="Arial Unicode MS"/>
              </a:rPr>
              <a:t>accords</a:t>
            </a:r>
            <a:r>
              <a:rPr lang="it-IT" altLang="it-IT" sz="1600" dirty="0">
                <a:solidFill>
                  <a:srgbClr val="000000"/>
                </a:solidFill>
                <a:latin typeface="Arial"/>
                <a:ea typeface="Arial Unicode MS"/>
                <a:cs typeface="Arial Unicode MS"/>
              </a:rPr>
              <a:t>, </a:t>
            </a:r>
            <a:r>
              <a:rPr lang="it-IT" altLang="it-IT" sz="1600" dirty="0" err="1">
                <a:solidFill>
                  <a:srgbClr val="000000"/>
                </a:solidFill>
                <a:latin typeface="Arial"/>
                <a:ea typeface="Arial Unicode MS"/>
                <a:cs typeface="Arial Unicode MS"/>
              </a:rPr>
              <a:t>les</a:t>
            </a:r>
            <a:r>
              <a:rPr lang="it-IT" altLang="it-IT" sz="1600" dirty="0">
                <a:solidFill>
                  <a:srgbClr val="000000"/>
                </a:solidFill>
                <a:latin typeface="Arial"/>
                <a:ea typeface="Arial Unicode MS"/>
                <a:cs typeface="Arial Unicode MS"/>
              </a:rPr>
              <a:t> </a:t>
            </a:r>
            <a:r>
              <a:rPr lang="it-IT" altLang="it-IT" sz="1600" dirty="0" err="1">
                <a:solidFill>
                  <a:srgbClr val="000000"/>
                </a:solidFill>
                <a:latin typeface="Arial"/>
                <a:ea typeface="Arial Unicode MS"/>
                <a:cs typeface="Arial Unicode MS"/>
              </a:rPr>
              <a:t>articles</a:t>
            </a:r>
            <a:r>
              <a:rPr lang="it-IT" altLang="it-IT" sz="1600" dirty="0">
                <a:solidFill>
                  <a:srgbClr val="000000"/>
                </a:solidFill>
                <a:latin typeface="Arial"/>
                <a:ea typeface="Arial Unicode MS"/>
                <a:cs typeface="Arial Unicode MS"/>
              </a:rPr>
              <a:t>, </a:t>
            </a:r>
            <a:r>
              <a:rPr lang="it-IT" altLang="it-IT" sz="1600" dirty="0" err="1">
                <a:solidFill>
                  <a:srgbClr val="000000"/>
                </a:solidFill>
                <a:latin typeface="Arial"/>
                <a:ea typeface="Arial Unicode MS"/>
                <a:cs typeface="Arial Unicode MS"/>
              </a:rPr>
              <a:t>les</a:t>
            </a:r>
            <a:r>
              <a:rPr lang="it-IT" altLang="it-IT" sz="1600" dirty="0">
                <a:solidFill>
                  <a:srgbClr val="000000"/>
                </a:solidFill>
                <a:latin typeface="Arial"/>
                <a:ea typeface="Arial Unicode MS"/>
                <a:cs typeface="Arial Unicode MS"/>
              </a:rPr>
              <a:t> </a:t>
            </a:r>
            <a:r>
              <a:rPr lang="it-IT" altLang="it-IT" sz="1600" dirty="0" err="1">
                <a:solidFill>
                  <a:srgbClr val="000000"/>
                </a:solidFill>
                <a:latin typeface="Arial"/>
                <a:ea typeface="Arial Unicode MS"/>
                <a:cs typeface="Arial Unicode MS"/>
              </a:rPr>
              <a:t>pronoms</a:t>
            </a:r>
            <a:r>
              <a:rPr lang="it-IT" altLang="it-IT" sz="1600" dirty="0">
                <a:solidFill>
                  <a:srgbClr val="000000"/>
                </a:solidFill>
                <a:latin typeface="Arial"/>
                <a:ea typeface="Arial Unicode MS"/>
                <a:cs typeface="Arial Unicode MS"/>
              </a:rPr>
              <a:t>, </a:t>
            </a:r>
          </a:p>
          <a:p>
            <a:pPr algn="just">
              <a:buClrTx/>
              <a:buFontTx/>
              <a:buNone/>
            </a:pPr>
            <a:r>
              <a:rPr lang="it-IT" altLang="it-IT" sz="1600" dirty="0" err="1">
                <a:solidFill>
                  <a:srgbClr val="000000"/>
                </a:solidFill>
                <a:latin typeface="Arial"/>
                <a:ea typeface="Arial Unicode MS"/>
                <a:cs typeface="Arial Unicode MS"/>
              </a:rPr>
              <a:t>absence</a:t>
            </a:r>
            <a:r>
              <a:rPr lang="it-IT" altLang="it-IT" sz="1600" dirty="0">
                <a:solidFill>
                  <a:srgbClr val="000000"/>
                </a:solidFill>
                <a:latin typeface="Arial"/>
                <a:ea typeface="Arial Unicode MS"/>
                <a:cs typeface="Arial Unicode MS"/>
              </a:rPr>
              <a:t> de </a:t>
            </a:r>
            <a:r>
              <a:rPr lang="it-IT" altLang="it-IT" sz="1600" dirty="0" err="1">
                <a:solidFill>
                  <a:srgbClr val="000000"/>
                </a:solidFill>
                <a:latin typeface="Arial"/>
                <a:ea typeface="Arial Unicode MS"/>
                <a:cs typeface="Arial Unicode MS"/>
              </a:rPr>
              <a:t>sujet</a:t>
            </a:r>
            <a:r>
              <a:rPr lang="it-IT" altLang="it-IT" sz="1600" dirty="0">
                <a:solidFill>
                  <a:srgbClr val="000000"/>
                </a:solidFill>
                <a:latin typeface="Arial"/>
                <a:ea typeface="Arial Unicode MS"/>
                <a:cs typeface="Arial Unicode MS"/>
              </a:rPr>
              <a:t> et double </a:t>
            </a:r>
            <a:r>
              <a:rPr lang="it-IT" altLang="it-IT" sz="1600" dirty="0" err="1">
                <a:solidFill>
                  <a:srgbClr val="000000"/>
                </a:solidFill>
                <a:latin typeface="Arial"/>
                <a:ea typeface="Arial Unicode MS"/>
                <a:cs typeface="Arial Unicode MS"/>
              </a:rPr>
              <a:t>sujet</a:t>
            </a:r>
            <a:r>
              <a:rPr lang="it-IT" altLang="it-IT" sz="1600" dirty="0">
                <a:solidFill>
                  <a:srgbClr val="000000"/>
                </a:solidFill>
                <a:latin typeface="Arial"/>
                <a:ea typeface="Arial Unicode MS"/>
                <a:cs typeface="Arial Unicode MS"/>
              </a:rPr>
              <a:t>, </a:t>
            </a:r>
            <a:r>
              <a:rPr lang="it-IT" altLang="it-IT" sz="1600" dirty="0" err="1">
                <a:solidFill>
                  <a:srgbClr val="000000"/>
                </a:solidFill>
                <a:latin typeface="Arial"/>
                <a:ea typeface="Arial Unicode MS"/>
                <a:cs typeface="Arial Unicode MS"/>
              </a:rPr>
              <a:t>négation</a:t>
            </a:r>
            <a:r>
              <a:rPr lang="it-IT" altLang="it-IT" sz="1600" dirty="0">
                <a:solidFill>
                  <a:srgbClr val="000000"/>
                </a:solidFill>
                <a:latin typeface="Arial"/>
                <a:ea typeface="Arial Unicode MS"/>
                <a:cs typeface="Arial Unicode MS"/>
              </a:rPr>
              <a:t>, </a:t>
            </a:r>
          </a:p>
          <a:p>
            <a:pPr algn="just">
              <a:buClrTx/>
              <a:buFontTx/>
              <a:buNone/>
            </a:pPr>
            <a:r>
              <a:rPr lang="it-IT" altLang="it-IT" sz="1600" dirty="0" err="1">
                <a:solidFill>
                  <a:srgbClr val="000000"/>
                </a:solidFill>
                <a:latin typeface="Arial"/>
                <a:ea typeface="Arial Unicode MS"/>
                <a:cs typeface="Arial Unicode MS"/>
              </a:rPr>
              <a:t>comparatif</a:t>
            </a:r>
            <a:r>
              <a:rPr lang="it-IT" altLang="it-IT" sz="1600" dirty="0">
                <a:solidFill>
                  <a:srgbClr val="000000"/>
                </a:solidFill>
                <a:latin typeface="Arial"/>
                <a:ea typeface="Arial Unicode MS"/>
                <a:cs typeface="Arial Unicode MS"/>
              </a:rPr>
              <a:t> et </a:t>
            </a:r>
            <a:r>
              <a:rPr lang="it-IT" altLang="it-IT" sz="1600" dirty="0" err="1">
                <a:solidFill>
                  <a:srgbClr val="000000"/>
                </a:solidFill>
                <a:latin typeface="Arial"/>
                <a:ea typeface="Arial Unicode MS"/>
                <a:cs typeface="Arial Unicode MS"/>
              </a:rPr>
              <a:t>superlatif</a:t>
            </a:r>
            <a:r>
              <a:rPr lang="it-IT" altLang="it-IT" sz="1600" dirty="0">
                <a:solidFill>
                  <a:srgbClr val="000000"/>
                </a:solidFill>
                <a:latin typeface="Arial"/>
                <a:ea typeface="Arial Unicode MS"/>
                <a:cs typeface="Arial Unicode MS"/>
              </a:rPr>
              <a:t>, </a:t>
            </a:r>
            <a:r>
              <a:rPr lang="it-IT" altLang="it-IT" sz="1600" dirty="0" err="1">
                <a:solidFill>
                  <a:srgbClr val="000000"/>
                </a:solidFill>
                <a:latin typeface="Arial"/>
                <a:ea typeface="Arial Unicode MS"/>
                <a:cs typeface="Arial Unicode MS"/>
              </a:rPr>
              <a:t>etc</a:t>
            </a:r>
            <a:r>
              <a:rPr lang="it-IT" altLang="it-IT" sz="1600" dirty="0">
                <a:solidFill>
                  <a:srgbClr val="000000"/>
                </a:solidFill>
                <a:latin typeface="Arial"/>
                <a:ea typeface="Arial Unicode MS"/>
                <a:cs typeface="Arial Unicode MS"/>
              </a:rPr>
              <a:t>) 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A30AC560-0163-ECFC-58BB-D269D33A77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9863" y="3671888"/>
            <a:ext cx="4176712" cy="1295400"/>
          </a:xfrm>
          <a:prstGeom prst="rect">
            <a:avLst/>
          </a:prstGeom>
          <a:solidFill>
            <a:srgbClr val="FFCC99"/>
          </a:solidFill>
          <a:ln w="9360" cap="flat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5000" rIns="90000" bIns="4500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just">
              <a:buClrTx/>
              <a:buFontTx/>
              <a:buNone/>
            </a:pPr>
            <a:r>
              <a:rPr lang="it-IT" altLang="it-IT" sz="1600">
                <a:solidFill>
                  <a:srgbClr val="000000"/>
                </a:solidFill>
              </a:rPr>
              <a:t>- maîtrise des conjugaisons  </a:t>
            </a:r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79887CCF-B11D-DE09-7AA8-3BA2D583DE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9863" y="4967288"/>
            <a:ext cx="4176712" cy="1295400"/>
          </a:xfrm>
          <a:prstGeom prst="rect">
            <a:avLst/>
          </a:prstGeom>
          <a:solidFill>
            <a:srgbClr val="FFCC99"/>
          </a:solidFill>
          <a:ln w="9360" cap="flat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5000" rIns="90000" bIns="4500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just">
              <a:buClrTx/>
              <a:buFontTx/>
              <a:buNone/>
            </a:pPr>
            <a:r>
              <a:rPr lang="it-IT" altLang="it-IT" sz="1600">
                <a:solidFill>
                  <a:srgbClr val="000000"/>
                </a:solidFill>
              </a:rPr>
              <a:t>- maîtrise de la syntaxe complexe </a:t>
            </a:r>
          </a:p>
          <a:p>
            <a:pPr algn="just">
              <a:buClrTx/>
              <a:buFontTx/>
              <a:buNone/>
            </a:pPr>
            <a:r>
              <a:rPr lang="it-IT" altLang="it-IT" sz="1600">
                <a:solidFill>
                  <a:srgbClr val="000000"/>
                </a:solidFill>
              </a:rPr>
              <a:t>(interrogation directe et indirecte ; </a:t>
            </a:r>
          </a:p>
          <a:p>
            <a:pPr algn="just">
              <a:buClrTx/>
              <a:buFontTx/>
              <a:buNone/>
            </a:pPr>
            <a:r>
              <a:rPr lang="it-IT" altLang="it-IT" sz="1600">
                <a:solidFill>
                  <a:srgbClr val="000000"/>
                </a:solidFill>
              </a:rPr>
              <a:t>propositions relatives, complétives </a:t>
            </a:r>
          </a:p>
          <a:p>
            <a:pPr algn="just">
              <a:buClrTx/>
              <a:buFontTx/>
              <a:buNone/>
            </a:pPr>
            <a:r>
              <a:rPr lang="it-IT" altLang="it-IT" sz="1600">
                <a:solidFill>
                  <a:srgbClr val="000000"/>
                </a:solidFill>
              </a:rPr>
              <a:t>et infinitives ; choix du mode ; </a:t>
            </a:r>
          </a:p>
          <a:p>
            <a:pPr algn="just">
              <a:buClrTx/>
              <a:buFontTx/>
              <a:buNone/>
            </a:pPr>
            <a:r>
              <a:rPr lang="it-IT" altLang="it-IT" sz="1600">
                <a:solidFill>
                  <a:srgbClr val="000000"/>
                </a:solidFill>
              </a:rPr>
              <a:t>place de l'adverbe et de l'adjectif) </a:t>
            </a:r>
          </a:p>
        </p:txBody>
      </p:sp>
      <p:sp>
        <p:nvSpPr>
          <p:cNvPr id="6152" name="Rectangle 8">
            <a:extLst>
              <a:ext uri="{FF2B5EF4-FFF2-40B4-BE49-F238E27FC236}">
                <a16:creationId xmlns:a16="http://schemas.microsoft.com/office/drawing/2014/main" id="{495083ED-1846-F6AA-4535-428F2586FE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15213" y="2376488"/>
            <a:ext cx="2087562" cy="936625"/>
          </a:xfrm>
          <a:prstGeom prst="rect">
            <a:avLst/>
          </a:prstGeom>
          <a:solidFill>
            <a:srgbClr val="FFCC99"/>
          </a:solidFill>
          <a:ln w="9360" cap="flat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5000" rIns="90000" bIns="4500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just">
              <a:buClrTx/>
              <a:buFontTx/>
              <a:buNone/>
            </a:pPr>
            <a:r>
              <a:rPr lang="it-IT" altLang="it-IT" sz="1600">
                <a:solidFill>
                  <a:srgbClr val="000000"/>
                </a:solidFill>
              </a:rPr>
              <a:t>- langage soutenu </a:t>
            </a:r>
          </a:p>
        </p:txBody>
      </p:sp>
      <p:sp>
        <p:nvSpPr>
          <p:cNvPr id="6153" name="Rectangle 9">
            <a:extLst>
              <a:ext uri="{FF2B5EF4-FFF2-40B4-BE49-F238E27FC236}">
                <a16:creationId xmlns:a16="http://schemas.microsoft.com/office/drawing/2014/main" id="{5DE1BB46-5F6F-875C-9B5B-F9E8A75BCA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15213" y="3311525"/>
            <a:ext cx="2087562" cy="936625"/>
          </a:xfrm>
          <a:prstGeom prst="rect">
            <a:avLst/>
          </a:prstGeom>
          <a:solidFill>
            <a:srgbClr val="FFCC99"/>
          </a:solidFill>
          <a:ln w="9360" cap="flat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5000" rIns="90000" bIns="4500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just">
              <a:buClrTx/>
              <a:buFontTx/>
              <a:buNone/>
            </a:pPr>
            <a:r>
              <a:rPr lang="it-IT" altLang="it-IT" sz="1600">
                <a:solidFill>
                  <a:srgbClr val="000000"/>
                </a:solidFill>
              </a:rPr>
              <a:t>- absence de </a:t>
            </a:r>
          </a:p>
          <a:p>
            <a:pPr algn="just">
              <a:buClrTx/>
              <a:buFontTx/>
              <a:buNone/>
            </a:pPr>
            <a:r>
              <a:rPr lang="it-IT" altLang="it-IT" sz="1600">
                <a:solidFill>
                  <a:srgbClr val="000000"/>
                </a:solidFill>
              </a:rPr>
              <a:t>répétitions </a:t>
            </a:r>
          </a:p>
        </p:txBody>
      </p:sp>
      <p:sp>
        <p:nvSpPr>
          <p:cNvPr id="6154" name="Rectangle 10">
            <a:extLst>
              <a:ext uri="{FF2B5EF4-FFF2-40B4-BE49-F238E27FC236}">
                <a16:creationId xmlns:a16="http://schemas.microsoft.com/office/drawing/2014/main" id="{1A396C79-6BDA-2574-75C5-4DACAAECF9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15213" y="4248150"/>
            <a:ext cx="2087562" cy="936625"/>
          </a:xfrm>
          <a:prstGeom prst="rect">
            <a:avLst/>
          </a:prstGeom>
          <a:solidFill>
            <a:srgbClr val="FFCC99"/>
          </a:solidFill>
          <a:ln w="9360" cap="flat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5000" rIns="90000" bIns="4500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just">
              <a:buClrTx/>
              <a:buFontTx/>
              <a:buNone/>
            </a:pPr>
            <a:r>
              <a:rPr lang="it-IT" altLang="it-IT" sz="1600">
                <a:solidFill>
                  <a:srgbClr val="000000"/>
                </a:solidFill>
              </a:rPr>
              <a:t>- attention aux </a:t>
            </a:r>
          </a:p>
          <a:p>
            <a:pPr algn="just">
              <a:buClrTx/>
              <a:buFontTx/>
              <a:buNone/>
            </a:pPr>
            <a:r>
              <a:rPr lang="it-IT" altLang="it-IT" sz="1600">
                <a:solidFill>
                  <a:srgbClr val="000000"/>
                </a:solidFill>
              </a:rPr>
              <a:t>italianismes </a:t>
            </a:r>
          </a:p>
        </p:txBody>
      </p:sp>
      <p:sp>
        <p:nvSpPr>
          <p:cNvPr id="6155" name="Rectangle 11">
            <a:extLst>
              <a:ext uri="{FF2B5EF4-FFF2-40B4-BE49-F238E27FC236}">
                <a16:creationId xmlns:a16="http://schemas.microsoft.com/office/drawing/2014/main" id="{7BA03727-7421-1E85-13AC-B894ABF904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15213" y="5184775"/>
            <a:ext cx="2087562" cy="936625"/>
          </a:xfrm>
          <a:prstGeom prst="rect">
            <a:avLst/>
          </a:prstGeom>
          <a:solidFill>
            <a:srgbClr val="FFCC99"/>
          </a:solidFill>
          <a:ln w="9360" cap="flat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5000" rIns="90000" bIns="4500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just">
              <a:buClrTx/>
              <a:buFontTx/>
              <a:buNone/>
            </a:pPr>
            <a:r>
              <a:rPr lang="it-IT" altLang="it-IT" sz="1600">
                <a:solidFill>
                  <a:srgbClr val="000000"/>
                </a:solidFill>
              </a:rPr>
              <a:t>- maîtrise du lexique </a:t>
            </a:r>
          </a:p>
          <a:p>
            <a:pPr algn="just">
              <a:buClrTx/>
              <a:buFontTx/>
              <a:buNone/>
            </a:pPr>
            <a:r>
              <a:rPr lang="it-IT" altLang="it-IT" sz="1600">
                <a:solidFill>
                  <a:srgbClr val="000000"/>
                </a:solidFill>
              </a:rPr>
              <a:t>lié aux thématiques </a:t>
            </a:r>
          </a:p>
          <a:p>
            <a:pPr algn="just">
              <a:buClrTx/>
              <a:buFontTx/>
              <a:buNone/>
            </a:pPr>
            <a:r>
              <a:rPr lang="it-IT" altLang="it-IT" sz="1600">
                <a:solidFill>
                  <a:srgbClr val="000000"/>
                </a:solidFill>
              </a:rPr>
              <a:t>de l'année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ext Box 1">
            <a:extLst>
              <a:ext uri="{FF2B5EF4-FFF2-40B4-BE49-F238E27FC236}">
                <a16:creationId xmlns:a16="http://schemas.microsoft.com/office/drawing/2014/main" id="{825A822A-942A-46CA-A536-1A1F3C7D1E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0538" y="315913"/>
            <a:ext cx="3024187" cy="788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1240" rIns="0" bIns="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>
              <a:spcBef>
                <a:spcPts val="1200"/>
              </a:spcBef>
              <a:spcAft>
                <a:spcPts val="1000"/>
              </a:spcAft>
              <a:buClrTx/>
              <a:buFontTx/>
              <a:buNone/>
            </a:pPr>
            <a:r>
              <a:rPr lang="it-IT" altLang="it-IT" sz="3200" b="1" i="1">
                <a:solidFill>
                  <a:srgbClr val="FF9966"/>
                </a:solidFill>
              </a:rPr>
              <a:t>La dissertation</a:t>
            </a:r>
          </a:p>
        </p:txBody>
      </p:sp>
      <p:sp>
        <p:nvSpPr>
          <p:cNvPr id="7170" name="Text Box 2">
            <a:extLst>
              <a:ext uri="{FF2B5EF4-FFF2-40B4-BE49-F238E27FC236}">
                <a16:creationId xmlns:a16="http://schemas.microsoft.com/office/drawing/2014/main" id="{BB37BFAB-8863-066A-8039-1FBE100F7F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94150" y="0"/>
            <a:ext cx="5757863" cy="1797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1240" rIns="0" bIns="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>
              <a:spcBef>
                <a:spcPts val="913"/>
              </a:spcBef>
              <a:spcAft>
                <a:spcPts val="713"/>
              </a:spcAft>
              <a:buClrTx/>
              <a:buFontTx/>
              <a:buNone/>
            </a:pPr>
            <a:r>
              <a:rPr lang="it-IT" altLang="it-IT"/>
              <a:t>Rédiger trois pages manuscrites minimum.</a:t>
            </a:r>
          </a:p>
          <a:p>
            <a:pPr eaLnBrk="1">
              <a:spcBef>
                <a:spcPts val="913"/>
              </a:spcBef>
              <a:spcAft>
                <a:spcPts val="713"/>
              </a:spcAft>
              <a:buClrTx/>
              <a:buFontTx/>
              <a:buNone/>
            </a:pPr>
            <a:r>
              <a:rPr lang="it-IT" altLang="it-IT"/>
              <a:t>Ne pas mettre de titres aux parties.</a:t>
            </a:r>
          </a:p>
          <a:p>
            <a:pPr eaLnBrk="1">
              <a:spcBef>
                <a:spcPts val="913"/>
              </a:spcBef>
              <a:spcAft>
                <a:spcPts val="713"/>
              </a:spcAft>
              <a:buClrTx/>
              <a:buFontTx/>
              <a:buNone/>
            </a:pPr>
            <a:r>
              <a:rPr lang="it-IT" altLang="it-IT"/>
              <a:t>Poser la problématique  sous forme de question directe  ou indirecte.</a:t>
            </a:r>
          </a:p>
        </p:txBody>
      </p:sp>
      <p:sp>
        <p:nvSpPr>
          <p:cNvPr id="7171" name="AutoShape 3">
            <a:extLst>
              <a:ext uri="{FF2B5EF4-FFF2-40B4-BE49-F238E27FC236}">
                <a16:creationId xmlns:a16="http://schemas.microsoft.com/office/drawing/2014/main" id="{6D540B15-EEEA-A0D9-2C08-84EABF3ADD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8350" y="1944688"/>
            <a:ext cx="5832475" cy="1008062"/>
          </a:xfrm>
          <a:prstGeom prst="roundRect">
            <a:avLst>
              <a:gd name="adj" fmla="val 16667"/>
            </a:avLst>
          </a:prstGeom>
          <a:solidFill>
            <a:srgbClr val="FFCC99"/>
          </a:solidFill>
          <a:ln w="9360" cap="flat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5000" rIns="90000" bIns="4500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>
              <a:buClrTx/>
              <a:buFontTx/>
              <a:buNone/>
            </a:pPr>
            <a:r>
              <a:rPr lang="it-IT" altLang="it-IT" b="1">
                <a:solidFill>
                  <a:srgbClr val="000000"/>
                </a:solidFill>
              </a:rPr>
              <a:t>INTRODUCTION</a:t>
            </a:r>
          </a:p>
          <a:p>
            <a:pPr algn="ctr">
              <a:buClrTx/>
              <a:buFontTx/>
              <a:buNone/>
            </a:pPr>
            <a:r>
              <a:rPr lang="it-IT" altLang="it-IT">
                <a:solidFill>
                  <a:srgbClr val="000000"/>
                </a:solidFill>
              </a:rPr>
              <a:t>(un seul paragraphe)</a:t>
            </a:r>
          </a:p>
        </p:txBody>
      </p:sp>
      <p:sp>
        <p:nvSpPr>
          <p:cNvPr id="7172" name="AutoShape 4">
            <a:extLst>
              <a:ext uri="{FF2B5EF4-FFF2-40B4-BE49-F238E27FC236}">
                <a16:creationId xmlns:a16="http://schemas.microsoft.com/office/drawing/2014/main" id="{E03E3674-F473-2AE4-149E-74F14077ED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40088" y="5759450"/>
            <a:ext cx="5832475" cy="1008063"/>
          </a:xfrm>
          <a:prstGeom prst="roundRect">
            <a:avLst>
              <a:gd name="adj" fmla="val 16667"/>
            </a:avLst>
          </a:prstGeom>
          <a:solidFill>
            <a:srgbClr val="FFCC99"/>
          </a:solidFill>
          <a:ln w="9360" cap="flat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5000" rIns="90000" bIns="4500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>
              <a:buClrTx/>
              <a:buFontTx/>
              <a:buNone/>
            </a:pPr>
            <a:r>
              <a:rPr lang="it-IT" altLang="it-IT" b="1">
                <a:solidFill>
                  <a:srgbClr val="000000"/>
                </a:solidFill>
              </a:rPr>
              <a:t>CONCLUSION</a:t>
            </a:r>
          </a:p>
          <a:p>
            <a:pPr algn="ctr">
              <a:buClrTx/>
              <a:buFontTx/>
              <a:buNone/>
            </a:pPr>
            <a:r>
              <a:rPr lang="it-IT" altLang="it-IT">
                <a:solidFill>
                  <a:srgbClr val="000000"/>
                </a:solidFill>
              </a:rPr>
              <a:t>(un seul paragraphe)</a:t>
            </a:r>
          </a:p>
        </p:txBody>
      </p:sp>
      <p:sp>
        <p:nvSpPr>
          <p:cNvPr id="7173" name="AutoShape 5">
            <a:extLst>
              <a:ext uri="{FF2B5EF4-FFF2-40B4-BE49-F238E27FC236}">
                <a16:creationId xmlns:a16="http://schemas.microsoft.com/office/drawing/2014/main" id="{3205749C-B488-4F83-2A9D-8EF493B071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43100" y="3263900"/>
            <a:ext cx="5903913" cy="2160588"/>
          </a:xfrm>
          <a:prstGeom prst="roundRect">
            <a:avLst>
              <a:gd name="adj" fmla="val 16667"/>
            </a:avLst>
          </a:prstGeom>
          <a:solidFill>
            <a:srgbClr val="FFCC99"/>
          </a:solidFill>
          <a:ln w="9360" cap="flat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5000" rIns="90000" bIns="4500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>
              <a:buClrTx/>
              <a:buFontTx/>
              <a:buNone/>
            </a:pPr>
            <a:r>
              <a:rPr lang="it-IT" altLang="it-IT" b="1">
                <a:solidFill>
                  <a:srgbClr val="000000"/>
                </a:solidFill>
              </a:rPr>
              <a:t>DÉVELOPPEMENT</a:t>
            </a:r>
          </a:p>
          <a:p>
            <a:pPr algn="ctr" eaLnBrk="1">
              <a:spcBef>
                <a:spcPts val="1200"/>
              </a:spcBef>
              <a:spcAft>
                <a:spcPts val="1000"/>
              </a:spcAft>
              <a:buClrTx/>
              <a:buFontTx/>
              <a:buNone/>
            </a:pPr>
            <a:r>
              <a:rPr lang="it-IT" altLang="it-IT">
                <a:solidFill>
                  <a:srgbClr val="000000"/>
                </a:solidFill>
              </a:rPr>
              <a:t>(3 parties donc 3 paragraphes. </a:t>
            </a:r>
          </a:p>
          <a:p>
            <a:pPr algn="ctr" eaLnBrk="1">
              <a:spcBef>
                <a:spcPts val="1200"/>
              </a:spcBef>
              <a:spcAft>
                <a:spcPts val="1000"/>
              </a:spcAft>
              <a:buClrTx/>
              <a:buFontTx/>
              <a:buNone/>
            </a:pPr>
            <a:r>
              <a:rPr lang="it-IT" altLang="it-IT">
                <a:solidFill>
                  <a:srgbClr val="000000"/>
                </a:solidFill>
              </a:rPr>
              <a:t>Chaque partie se compose d'arguments et d'exemple(s))</a:t>
            </a:r>
          </a:p>
        </p:txBody>
      </p:sp>
      <p:sp>
        <p:nvSpPr>
          <p:cNvPr id="7174" name="AutoShape 6">
            <a:extLst>
              <a:ext uri="{FF2B5EF4-FFF2-40B4-BE49-F238E27FC236}">
                <a16:creationId xmlns:a16="http://schemas.microsoft.com/office/drawing/2014/main" id="{CEAA9CAB-9362-020C-9C28-7D51244C94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43550" y="2735263"/>
            <a:ext cx="792163" cy="863600"/>
          </a:xfrm>
          <a:prstGeom prst="downArrow">
            <a:avLst>
              <a:gd name="adj1" fmla="val 50000"/>
              <a:gd name="adj2" fmla="val 27254"/>
            </a:avLst>
          </a:prstGeom>
          <a:solidFill>
            <a:srgbClr val="FF6A00"/>
          </a:solidFill>
          <a:ln w="9360" cap="flat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7175" name="AutoShape 7">
            <a:extLst>
              <a:ext uri="{FF2B5EF4-FFF2-40B4-BE49-F238E27FC236}">
                <a16:creationId xmlns:a16="http://schemas.microsoft.com/office/drawing/2014/main" id="{C403ED35-C74E-944D-3993-EEE2E26289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67513" y="5184775"/>
            <a:ext cx="792162" cy="863600"/>
          </a:xfrm>
          <a:prstGeom prst="downArrow">
            <a:avLst>
              <a:gd name="adj1" fmla="val 50000"/>
              <a:gd name="adj2" fmla="val 27255"/>
            </a:avLst>
          </a:prstGeom>
          <a:solidFill>
            <a:srgbClr val="FF6A00"/>
          </a:solidFill>
          <a:ln w="9360" cap="flat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Text Box 1">
            <a:extLst>
              <a:ext uri="{FF2B5EF4-FFF2-40B4-BE49-F238E27FC236}">
                <a16:creationId xmlns:a16="http://schemas.microsoft.com/office/drawing/2014/main" id="{B419187E-71C4-7E53-77F6-B01C32C665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" y="-19050"/>
            <a:ext cx="9615488" cy="1262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1240" rIns="0" bIns="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>
              <a:buClrTx/>
              <a:buFontTx/>
              <a:buNone/>
            </a:pPr>
            <a:r>
              <a:rPr lang="it-IT" altLang="it-IT" sz="3200" b="1" i="1">
                <a:solidFill>
                  <a:srgbClr val="FF9966"/>
                </a:solidFill>
              </a:rPr>
              <a:t>La grille d'évaluation : les critères essentiels</a:t>
            </a:r>
          </a:p>
        </p:txBody>
      </p:sp>
      <p:sp>
        <p:nvSpPr>
          <p:cNvPr id="8194" name="Rectangle 2">
            <a:extLst>
              <a:ext uri="{FF2B5EF4-FFF2-40B4-BE49-F238E27FC236}">
                <a16:creationId xmlns:a16="http://schemas.microsoft.com/office/drawing/2014/main" id="{755618BC-7560-23F2-CAC0-0CD95884C2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12975" y="1511300"/>
            <a:ext cx="6840538" cy="647700"/>
          </a:xfrm>
          <a:prstGeom prst="rect">
            <a:avLst/>
          </a:prstGeom>
          <a:solidFill>
            <a:srgbClr val="FFCC99"/>
          </a:solidFill>
          <a:ln w="9360" cap="flat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5000" rIns="90000" bIns="4500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>
              <a:buClrTx/>
              <a:buFontTx/>
              <a:buNone/>
            </a:pPr>
            <a:r>
              <a:rPr lang="it-IT" altLang="it-IT" sz="2600">
                <a:solidFill>
                  <a:srgbClr val="000000"/>
                </a:solidFill>
                <a:latin typeface="Times New Roman" panose="02020603050405020304" pitchFamily="18" charset="0"/>
              </a:rPr>
              <a:t>la langue : grammaire, syntaxe, lexique 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B62A0559-3CC8-60BC-A8FF-E83902D81E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03463" y="5616575"/>
            <a:ext cx="6840537" cy="647700"/>
          </a:xfrm>
          <a:prstGeom prst="rect">
            <a:avLst/>
          </a:prstGeom>
          <a:solidFill>
            <a:srgbClr val="FFCC99"/>
          </a:solidFill>
          <a:ln w="9360" cap="flat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5000" rIns="90000" bIns="4500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>
              <a:buClrTx/>
              <a:buFontTx/>
              <a:buNone/>
            </a:pPr>
            <a:r>
              <a:rPr lang="it-IT" altLang="it-IT" sz="2200">
                <a:solidFill>
                  <a:srgbClr val="000000"/>
                </a:solidFill>
                <a:latin typeface="Times New Roman" panose="02020603050405020304" pitchFamily="18" charset="0"/>
              </a:rPr>
              <a:t>l'étudiant exploite pertinemment ses connaissances </a:t>
            </a:r>
          </a:p>
          <a:p>
            <a:pPr algn="ctr" eaLnBrk="1">
              <a:buClrTx/>
              <a:buFontTx/>
              <a:buNone/>
            </a:pPr>
            <a:r>
              <a:rPr lang="it-IT" altLang="it-IT" sz="2200">
                <a:solidFill>
                  <a:srgbClr val="000000"/>
                </a:solidFill>
                <a:latin typeface="Times New Roman" panose="02020603050405020304" pitchFamily="18" charset="0"/>
              </a:rPr>
              <a:t>et celles acquises durant l'année </a:t>
            </a:r>
          </a:p>
        </p:txBody>
      </p:sp>
      <p:sp>
        <p:nvSpPr>
          <p:cNvPr id="8196" name="Rectangle 4">
            <a:extLst>
              <a:ext uri="{FF2B5EF4-FFF2-40B4-BE49-F238E27FC236}">
                <a16:creationId xmlns:a16="http://schemas.microsoft.com/office/drawing/2014/main" id="{F3E51AD8-FEB9-6B2D-6F53-74816CD027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2388" y="4535488"/>
            <a:ext cx="6840537" cy="647700"/>
          </a:xfrm>
          <a:prstGeom prst="rect">
            <a:avLst/>
          </a:prstGeom>
          <a:solidFill>
            <a:srgbClr val="FFCC99"/>
          </a:solidFill>
          <a:ln w="9360" cap="flat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5000" rIns="90000" bIns="4500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>
              <a:buClrTx/>
              <a:buFontTx/>
              <a:buNone/>
            </a:pPr>
            <a:r>
              <a:rPr lang="it-IT" altLang="it-IT" sz="2600">
                <a:solidFill>
                  <a:srgbClr val="000000"/>
                </a:solidFill>
                <a:latin typeface="Times New Roman" panose="02020603050405020304" pitchFamily="18" charset="0"/>
              </a:rPr>
              <a:t>l'étudiant exprime son point de vue </a:t>
            </a:r>
          </a:p>
        </p:txBody>
      </p:sp>
      <p:sp>
        <p:nvSpPr>
          <p:cNvPr id="8197" name="Rectangle 5">
            <a:extLst>
              <a:ext uri="{FF2B5EF4-FFF2-40B4-BE49-F238E27FC236}">
                <a16:creationId xmlns:a16="http://schemas.microsoft.com/office/drawing/2014/main" id="{01D2134D-47BE-D589-AF86-839E47AF72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2750" y="3455988"/>
            <a:ext cx="6840538" cy="647700"/>
          </a:xfrm>
          <a:prstGeom prst="rect">
            <a:avLst/>
          </a:prstGeom>
          <a:solidFill>
            <a:srgbClr val="FFCC99"/>
          </a:solidFill>
          <a:ln w="9360" cap="flat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5000" rIns="90000" bIns="4500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>
              <a:buClrTx/>
              <a:buFontTx/>
              <a:buNone/>
            </a:pPr>
            <a:r>
              <a:rPr lang="it-IT" altLang="it-IT" sz="2600">
                <a:solidFill>
                  <a:srgbClr val="000000"/>
                </a:solidFill>
                <a:latin typeface="Times New Roman" panose="02020603050405020304" pitchFamily="18" charset="0"/>
              </a:rPr>
              <a:t>la méthodologie </a:t>
            </a:r>
          </a:p>
        </p:txBody>
      </p:sp>
      <p:sp>
        <p:nvSpPr>
          <p:cNvPr id="8198" name="Rectangle 6">
            <a:extLst>
              <a:ext uri="{FF2B5EF4-FFF2-40B4-BE49-F238E27FC236}">
                <a16:creationId xmlns:a16="http://schemas.microsoft.com/office/drawing/2014/main" id="{AF3D0159-ED05-7F03-CB0F-61C0166646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2388" y="2447925"/>
            <a:ext cx="6840537" cy="647700"/>
          </a:xfrm>
          <a:prstGeom prst="rect">
            <a:avLst/>
          </a:prstGeom>
          <a:solidFill>
            <a:srgbClr val="FFCC99"/>
          </a:solidFill>
          <a:ln w="9360" cap="flat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5000" rIns="90000" bIns="4500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>
              <a:buClrTx/>
              <a:buFontTx/>
              <a:buNone/>
            </a:pPr>
            <a:r>
              <a:rPr lang="it-IT" altLang="it-IT" sz="2600">
                <a:solidFill>
                  <a:srgbClr val="000000"/>
                </a:solidFill>
                <a:latin typeface="Times New Roman" panose="02020603050405020304" pitchFamily="18" charset="0"/>
              </a:rPr>
              <a:t>la cohérence et la fluidité </a:t>
            </a:r>
          </a:p>
        </p:txBody>
      </p:sp>
      <p:sp>
        <p:nvSpPr>
          <p:cNvPr id="8199" name="Oval 7">
            <a:extLst>
              <a:ext uri="{FF2B5EF4-FFF2-40B4-BE49-F238E27FC236}">
                <a16:creationId xmlns:a16="http://schemas.microsoft.com/office/drawing/2014/main" id="{237729E3-F447-AC51-33A5-B332F55EBE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9863" y="1295400"/>
            <a:ext cx="1008062" cy="1008063"/>
          </a:xfrm>
          <a:prstGeom prst="ellipse">
            <a:avLst/>
          </a:prstGeom>
          <a:solidFill>
            <a:srgbClr val="FF6A00"/>
          </a:solidFill>
          <a:ln w="9360" cap="flat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8200" name="Oval 8">
            <a:extLst>
              <a:ext uri="{FF2B5EF4-FFF2-40B4-BE49-F238E27FC236}">
                <a16:creationId xmlns:a16="http://schemas.microsoft.com/office/drawing/2014/main" id="{8313FDF2-7E08-439B-FBDF-7D2D0AFD3B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0863" y="2330450"/>
            <a:ext cx="1008062" cy="1008063"/>
          </a:xfrm>
          <a:prstGeom prst="ellipse">
            <a:avLst/>
          </a:prstGeom>
          <a:solidFill>
            <a:srgbClr val="FF6A00"/>
          </a:solidFill>
          <a:ln w="9360" cap="flat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8201" name="Oval 9">
            <a:extLst>
              <a:ext uri="{FF2B5EF4-FFF2-40B4-BE49-F238E27FC236}">
                <a16:creationId xmlns:a16="http://schemas.microsoft.com/office/drawing/2014/main" id="{1C3EE37F-EFB7-DFEC-D327-8417779E24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32025" y="3332163"/>
            <a:ext cx="1008063" cy="1008062"/>
          </a:xfrm>
          <a:prstGeom prst="ellipse">
            <a:avLst/>
          </a:prstGeom>
          <a:solidFill>
            <a:srgbClr val="FF6A00"/>
          </a:solidFill>
          <a:ln w="9360" cap="flat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8202" name="Oval 10">
            <a:extLst>
              <a:ext uri="{FF2B5EF4-FFF2-40B4-BE49-F238E27FC236}">
                <a16:creationId xmlns:a16="http://schemas.microsoft.com/office/drawing/2014/main" id="{C78D7AD2-8799-52EB-E45C-70768F7644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9588" y="4359275"/>
            <a:ext cx="1008062" cy="1008063"/>
          </a:xfrm>
          <a:prstGeom prst="ellipse">
            <a:avLst/>
          </a:prstGeom>
          <a:solidFill>
            <a:srgbClr val="FF6A00"/>
          </a:solidFill>
          <a:ln w="9360" cap="flat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8203" name="Oval 11">
            <a:extLst>
              <a:ext uri="{FF2B5EF4-FFF2-40B4-BE49-F238E27FC236}">
                <a16:creationId xmlns:a16="http://schemas.microsoft.com/office/drawing/2014/main" id="{076633CE-242D-45A4-B232-B3B0D53BBA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58913" y="5400675"/>
            <a:ext cx="1008062" cy="1008063"/>
          </a:xfrm>
          <a:prstGeom prst="ellipse">
            <a:avLst/>
          </a:prstGeom>
          <a:solidFill>
            <a:srgbClr val="FF6A00"/>
          </a:solidFill>
          <a:ln w="9360" cap="flat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Text Box 1">
            <a:extLst>
              <a:ext uri="{FF2B5EF4-FFF2-40B4-BE49-F238E27FC236}">
                <a16:creationId xmlns:a16="http://schemas.microsoft.com/office/drawing/2014/main" id="{672CCCCE-C574-ECBF-5AF7-5C6D4F654A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900" y="0"/>
            <a:ext cx="9070975" cy="7783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10440" rIns="0" bIns="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>
              <a:buClrTx/>
              <a:buFontTx/>
              <a:buNone/>
            </a:pPr>
            <a:endParaRPr lang="it-IT" altLang="it-IT" sz="1200">
              <a:solidFill>
                <a:srgbClr val="E6E6E6"/>
              </a:solidFill>
              <a:latin typeface="Times New Roman" panose="02020603050405020304" pitchFamily="18" charset="0"/>
            </a:endParaRPr>
          </a:p>
          <a:p>
            <a:pPr eaLnBrk="1">
              <a:buClrTx/>
              <a:buFontTx/>
              <a:buNone/>
            </a:pPr>
            <a:endParaRPr lang="it-IT" altLang="it-IT" sz="1200">
              <a:solidFill>
                <a:srgbClr val="E6E6E6"/>
              </a:solidFill>
              <a:latin typeface="Times New Roman" panose="02020603050405020304" pitchFamily="18" charset="0"/>
            </a:endParaRPr>
          </a:p>
          <a:p>
            <a:pPr eaLnBrk="1">
              <a:buClrTx/>
              <a:buFontTx/>
              <a:buNone/>
            </a:pPr>
            <a:endParaRPr lang="it-IT" altLang="it-IT" sz="1200">
              <a:solidFill>
                <a:srgbClr val="E6E6E6"/>
              </a:solidFill>
              <a:latin typeface="Times New Roman" panose="02020603050405020304" pitchFamily="18" charset="0"/>
            </a:endParaRPr>
          </a:p>
          <a:p>
            <a:pPr eaLnBrk="1">
              <a:buClrTx/>
              <a:buFontTx/>
              <a:buNone/>
            </a:pPr>
            <a:endParaRPr lang="it-IT" altLang="it-IT" sz="1200">
              <a:solidFill>
                <a:srgbClr val="E6E6E6"/>
              </a:solidFill>
              <a:latin typeface="Times New Roman" panose="02020603050405020304" pitchFamily="18" charset="0"/>
            </a:endParaRPr>
          </a:p>
          <a:p>
            <a:pPr eaLnBrk="1">
              <a:buClrTx/>
              <a:buFontTx/>
              <a:buNone/>
            </a:pPr>
            <a:endParaRPr lang="it-IT" altLang="it-IT" sz="1200">
              <a:solidFill>
                <a:srgbClr val="E6E6E6"/>
              </a:solidFill>
              <a:latin typeface="Times New Roman" panose="02020603050405020304" pitchFamily="18" charset="0"/>
            </a:endParaRPr>
          </a:p>
        </p:txBody>
      </p:sp>
      <p:sp>
        <p:nvSpPr>
          <p:cNvPr id="9218" name="AutoShape 2">
            <a:extLst>
              <a:ext uri="{FF2B5EF4-FFF2-40B4-BE49-F238E27FC236}">
                <a16:creationId xmlns:a16="http://schemas.microsoft.com/office/drawing/2014/main" id="{BB2C53B0-2246-CF26-AFFA-4917452E15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5040313" cy="3816350"/>
          </a:xfrm>
          <a:prstGeom prst="roundRect">
            <a:avLst>
              <a:gd name="adj" fmla="val 16667"/>
            </a:avLst>
          </a:prstGeom>
          <a:solidFill>
            <a:srgbClr val="FFCC99"/>
          </a:solidFill>
          <a:ln w="9360" cap="flat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9219" name="AutoShape 3">
            <a:extLst>
              <a:ext uri="{FF2B5EF4-FFF2-40B4-BE49-F238E27FC236}">
                <a16:creationId xmlns:a16="http://schemas.microsoft.com/office/drawing/2014/main" id="{083059E5-A141-B1E4-102B-A4E61E3D5A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816350"/>
            <a:ext cx="5040313" cy="3743325"/>
          </a:xfrm>
          <a:prstGeom prst="roundRect">
            <a:avLst>
              <a:gd name="adj" fmla="val 16667"/>
            </a:avLst>
          </a:prstGeom>
          <a:solidFill>
            <a:srgbClr val="FFCC99"/>
          </a:solidFill>
          <a:ln w="9360" cap="flat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9220" name="AutoShape 4">
            <a:extLst>
              <a:ext uri="{FF2B5EF4-FFF2-40B4-BE49-F238E27FC236}">
                <a16:creationId xmlns:a16="http://schemas.microsoft.com/office/drawing/2014/main" id="{206C4D79-9BF5-F545-D057-A1092612A8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40313" y="3816350"/>
            <a:ext cx="5040312" cy="3743325"/>
          </a:xfrm>
          <a:prstGeom prst="roundRect">
            <a:avLst>
              <a:gd name="adj" fmla="val 16667"/>
            </a:avLst>
          </a:prstGeom>
          <a:solidFill>
            <a:srgbClr val="FFCC99"/>
          </a:solidFill>
          <a:ln w="9360" cap="flat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9221" name="AutoShape 5">
            <a:extLst>
              <a:ext uri="{FF2B5EF4-FFF2-40B4-BE49-F238E27FC236}">
                <a16:creationId xmlns:a16="http://schemas.microsoft.com/office/drawing/2014/main" id="{64F89062-53B9-6E36-03E5-C945E00305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40313" y="0"/>
            <a:ext cx="5040312" cy="3816350"/>
          </a:xfrm>
          <a:prstGeom prst="roundRect">
            <a:avLst>
              <a:gd name="adj" fmla="val 16667"/>
            </a:avLst>
          </a:prstGeom>
          <a:solidFill>
            <a:srgbClr val="FFCC99"/>
          </a:solidFill>
          <a:ln w="9360" cap="flat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9222" name="Text Box 6">
            <a:extLst>
              <a:ext uri="{FF2B5EF4-FFF2-40B4-BE49-F238E27FC236}">
                <a16:creationId xmlns:a16="http://schemas.microsoft.com/office/drawing/2014/main" id="{9E52F911-C59A-D10D-4DCD-A81CCDF136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7338" y="101600"/>
            <a:ext cx="4464050" cy="3827463"/>
          </a:xfrm>
          <a:prstGeom prst="rect">
            <a:avLst/>
          </a:prstGeom>
          <a:noFill/>
          <a:ln w="9360" cap="flat">
            <a:solidFill>
              <a:srgbClr val="808080">
                <a:alpha val="20000"/>
              </a:srgb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>
              <a:buClrTx/>
              <a:buFontTx/>
              <a:buNone/>
            </a:pPr>
            <a:r>
              <a:rPr lang="it-IT" altLang="it-IT">
                <a:solidFill>
                  <a:srgbClr val="000000"/>
                </a:solidFill>
                <a:latin typeface="Times New Roman" panose="02020603050405020304" pitchFamily="18" charset="0"/>
              </a:rPr>
              <a:t>Langue :  absence totale d'erreurs de langue courante ; maîtrise des conjugaisons ; maîtrise de la syntaxe complexe. </a:t>
            </a:r>
          </a:p>
          <a:p>
            <a:pPr eaLnBrk="1">
              <a:buClrTx/>
              <a:buFontTx/>
              <a:buNone/>
            </a:pPr>
            <a:endParaRPr lang="it-IT" altLang="it-IT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eaLnBrk="1">
              <a:buClrTx/>
              <a:buFontTx/>
              <a:buNone/>
            </a:pPr>
            <a:r>
              <a:rPr lang="it-IT" altLang="it-IT">
                <a:solidFill>
                  <a:srgbClr val="000000"/>
                </a:solidFill>
                <a:latin typeface="Times New Roman" panose="02020603050405020304" pitchFamily="18" charset="0"/>
              </a:rPr>
              <a:t>Lexique : lexique soutenu et spécifique aux thématiques de l'année. </a:t>
            </a:r>
          </a:p>
          <a:p>
            <a:pPr eaLnBrk="1">
              <a:buClrTx/>
              <a:buFontTx/>
              <a:buNone/>
            </a:pPr>
            <a:endParaRPr lang="it-IT" altLang="it-IT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eaLnBrk="1">
              <a:buClrTx/>
              <a:buFontTx/>
              <a:buNone/>
            </a:pPr>
            <a:r>
              <a:rPr lang="it-IT" altLang="it-IT">
                <a:solidFill>
                  <a:srgbClr val="000000"/>
                </a:solidFill>
                <a:latin typeface="Times New Roman" panose="02020603050405020304" pitchFamily="18" charset="0"/>
              </a:rPr>
              <a:t>Méthodologie : la méthodologie est complète. Bonne analyse du sujet et problématique pertinente. </a:t>
            </a:r>
          </a:p>
          <a:p>
            <a:pPr eaLnBrk="1">
              <a:buClrTx/>
              <a:buFontTx/>
              <a:buNone/>
            </a:pPr>
            <a:endParaRPr lang="it-IT" altLang="it-IT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eaLnBrk="1">
              <a:buClrTx/>
              <a:buFontTx/>
              <a:buNone/>
            </a:pPr>
            <a:r>
              <a:rPr lang="it-IT" altLang="it-IT">
                <a:solidFill>
                  <a:srgbClr val="000000"/>
                </a:solidFill>
                <a:latin typeface="Times New Roman" panose="02020603050405020304" pitchFamily="18" charset="0"/>
              </a:rPr>
              <a:t>Les arguments et les exemples sont riches et intéressants et répondent bien à la problématique. </a:t>
            </a:r>
          </a:p>
          <a:p>
            <a:pPr eaLnBrk="1">
              <a:buClrTx/>
              <a:buFontTx/>
              <a:buNone/>
            </a:pPr>
            <a:endParaRPr lang="it-IT" altLang="it-IT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9223" name="Text Box 7">
            <a:extLst>
              <a:ext uri="{FF2B5EF4-FFF2-40B4-BE49-F238E27FC236}">
                <a16:creationId xmlns:a16="http://schemas.microsoft.com/office/drawing/2014/main" id="{64FBE5C4-0CC2-67CF-C4E6-266EE091DC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4775" y="144463"/>
            <a:ext cx="4740275" cy="340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>
              <a:buClrTx/>
              <a:buFontTx/>
              <a:buNone/>
            </a:pPr>
            <a:r>
              <a:rPr lang="it-IT" altLang="it-IT">
                <a:solidFill>
                  <a:srgbClr val="000000"/>
                </a:solidFill>
                <a:latin typeface="Times New Roman" panose="02020603050405020304" pitchFamily="18" charset="0"/>
              </a:rPr>
              <a:t>Langue : rares erreurs dans les phrases complexes. Absence totale d'erreurs de langue courante. </a:t>
            </a:r>
          </a:p>
          <a:p>
            <a:pPr eaLnBrk="1">
              <a:buClrTx/>
              <a:buFontTx/>
              <a:buNone/>
            </a:pPr>
            <a:endParaRPr lang="it-IT" altLang="it-IT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eaLnBrk="1">
              <a:buClrTx/>
              <a:buFontTx/>
              <a:buNone/>
            </a:pPr>
            <a:r>
              <a:rPr lang="it-IT" altLang="it-IT">
                <a:solidFill>
                  <a:srgbClr val="000000"/>
                </a:solidFill>
                <a:latin typeface="Times New Roman" panose="02020603050405020304" pitchFamily="18" charset="0"/>
              </a:rPr>
              <a:t>Lexique : registre de langue le plus souvent soutenu, maîtrise du lexique spécifique aux thématiques de l'année. </a:t>
            </a:r>
          </a:p>
          <a:p>
            <a:pPr eaLnBrk="1">
              <a:buClrTx/>
              <a:buFontTx/>
              <a:buNone/>
            </a:pPr>
            <a:endParaRPr lang="it-IT" altLang="it-IT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eaLnBrk="1">
              <a:buClrTx/>
              <a:buFontTx/>
              <a:buNone/>
            </a:pPr>
            <a:r>
              <a:rPr lang="it-IT" altLang="it-IT">
                <a:solidFill>
                  <a:srgbClr val="000000"/>
                </a:solidFill>
                <a:latin typeface="Times New Roman" panose="02020603050405020304" pitchFamily="18" charset="0"/>
              </a:rPr>
              <a:t>Méthodologie : il y a une ou deux erreurs de méthodologie. Bonne analyse du sujet.  </a:t>
            </a:r>
          </a:p>
          <a:p>
            <a:pPr eaLnBrk="1">
              <a:buClrTx/>
              <a:buFontTx/>
              <a:buNone/>
            </a:pPr>
            <a:endParaRPr lang="it-IT" altLang="it-IT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eaLnBrk="1">
              <a:buClrTx/>
              <a:buFontTx/>
              <a:buNone/>
            </a:pPr>
            <a:r>
              <a:rPr lang="it-IT" altLang="it-IT">
                <a:solidFill>
                  <a:srgbClr val="000000"/>
                </a:solidFill>
                <a:latin typeface="Times New Roman" panose="02020603050405020304" pitchFamily="18" charset="0"/>
              </a:rPr>
              <a:t>Il y a un nombre suffisant d’arguments et d’exemples. </a:t>
            </a:r>
          </a:p>
        </p:txBody>
      </p:sp>
      <p:sp>
        <p:nvSpPr>
          <p:cNvPr id="9224" name="Text Box 8">
            <a:extLst>
              <a:ext uri="{FF2B5EF4-FFF2-40B4-BE49-F238E27FC236}">
                <a16:creationId xmlns:a16="http://schemas.microsoft.com/office/drawing/2014/main" id="{58CF14F3-147B-6C8E-E4BE-22DC8748D4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7338" y="3973513"/>
            <a:ext cx="4575175" cy="3441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>
              <a:buClrTx/>
              <a:buFontTx/>
              <a:buNone/>
            </a:pPr>
            <a:r>
              <a:rPr lang="it-IT" altLang="it-IT">
                <a:solidFill>
                  <a:srgbClr val="000000"/>
                </a:solidFill>
                <a:latin typeface="Times New Roman" panose="02020603050405020304" pitchFamily="18" charset="0"/>
              </a:rPr>
              <a:t>Langue : absence d'erreurs de langue courante. Rares erreurs dans l'élaboration des phrases complexes.  </a:t>
            </a:r>
          </a:p>
          <a:p>
            <a:pPr eaLnBrk="1">
              <a:buClrTx/>
              <a:buFontTx/>
              <a:buNone/>
            </a:pPr>
            <a:endParaRPr lang="it-IT" altLang="it-IT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eaLnBrk="1">
              <a:buClrTx/>
              <a:buFontTx/>
              <a:buNone/>
            </a:pPr>
            <a:r>
              <a:rPr lang="it-IT" altLang="it-IT">
                <a:solidFill>
                  <a:srgbClr val="000000"/>
                </a:solidFill>
                <a:latin typeface="Times New Roman" panose="02020603050405020304" pitchFamily="18" charset="0"/>
              </a:rPr>
              <a:t>Lexique : registre de langue courant. Rares italianismes qui n'empêchent pas la compréhension.  </a:t>
            </a:r>
          </a:p>
          <a:p>
            <a:pPr eaLnBrk="1">
              <a:buClrTx/>
              <a:buFontTx/>
              <a:buNone/>
            </a:pPr>
            <a:endParaRPr lang="it-IT" altLang="it-IT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eaLnBrk="1">
              <a:buClrTx/>
              <a:buFontTx/>
              <a:buNone/>
            </a:pPr>
            <a:r>
              <a:rPr lang="it-IT" altLang="it-IT">
                <a:solidFill>
                  <a:srgbClr val="000000"/>
                </a:solidFill>
                <a:latin typeface="Times New Roman" panose="02020603050405020304" pitchFamily="18" charset="0"/>
              </a:rPr>
              <a:t>Méthodologie : la problématique n’est pas exprimée OU les arguments ne sont pas pertinents avec la problématique OU le sujet n’a pas été analysé correctement (hors-sujet). </a:t>
            </a:r>
          </a:p>
          <a:p>
            <a:pPr eaLnBrk="1">
              <a:buClrTx/>
              <a:buFontTx/>
              <a:buNone/>
            </a:pPr>
            <a:endParaRPr lang="it-IT" altLang="it-IT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9225" name="Text Box 9">
            <a:extLst>
              <a:ext uri="{FF2B5EF4-FFF2-40B4-BE49-F238E27FC236}">
                <a16:creationId xmlns:a16="http://schemas.microsoft.com/office/drawing/2014/main" id="{AE5F5D11-C32F-45C9-C4DC-7D079636D0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37163" y="3959225"/>
            <a:ext cx="4986337" cy="314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>
              <a:buClrTx/>
              <a:buFontTx/>
              <a:buNone/>
            </a:pPr>
            <a:r>
              <a:rPr lang="it-IT" altLang="it-IT">
                <a:solidFill>
                  <a:srgbClr val="000000"/>
                </a:solidFill>
                <a:latin typeface="Times New Roman" panose="02020603050405020304" pitchFamily="18" charset="0"/>
              </a:rPr>
              <a:t>Si erreurs systématiques (2 ou 3 erreurs du même type) sur 2 ou plus des points suivants : </a:t>
            </a:r>
          </a:p>
          <a:p>
            <a:pPr eaLnBrk="1">
              <a:buClrTx/>
              <a:buFontTx/>
              <a:buNone/>
            </a:pPr>
            <a:endParaRPr lang="it-IT" altLang="it-IT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eaLnBrk="1">
              <a:buClrTx/>
              <a:buFontTx/>
              <a:buNone/>
            </a:pPr>
            <a:r>
              <a:rPr lang="it-IT" altLang="it-IT">
                <a:solidFill>
                  <a:srgbClr val="000000"/>
                </a:solidFill>
                <a:latin typeface="Times New Roman" panose="02020603050405020304" pitchFamily="18" charset="0"/>
              </a:rPr>
              <a:t>Grammaire : accords, articles, pronoms compléments, pronoms relatifs, absence de sujet et double sujet, négation, comparatif et superlatif, phrase interrogative, place de l'adjectif, place de l'adverbe, conjugaison des verbes.</a:t>
            </a:r>
          </a:p>
          <a:p>
            <a:pPr eaLnBrk="1">
              <a:buClrTx/>
              <a:buFontTx/>
              <a:buNone/>
            </a:pPr>
            <a:endParaRPr lang="it-IT" altLang="it-IT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eaLnBrk="1">
              <a:buClrTx/>
              <a:buFontTx/>
              <a:buNone/>
            </a:pPr>
            <a:r>
              <a:rPr lang="it-IT" altLang="it-IT">
                <a:solidFill>
                  <a:srgbClr val="000000"/>
                </a:solidFill>
                <a:latin typeface="Times New Roman" panose="02020603050405020304" pitchFamily="18" charset="0"/>
              </a:rPr>
              <a:t>Italianismes qui empêchent la compréhension. </a:t>
            </a:r>
          </a:p>
          <a:p>
            <a:pPr eaLnBrk="1">
              <a:buClrTx/>
              <a:buFontTx/>
              <a:buNone/>
            </a:pPr>
            <a:endParaRPr lang="it-IT" altLang="it-IT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eaLnBrk="1">
              <a:buClrTx/>
              <a:buFontTx/>
              <a:buNone/>
            </a:pPr>
            <a:r>
              <a:rPr lang="it-IT" altLang="it-IT">
                <a:solidFill>
                  <a:srgbClr val="000000"/>
                </a:solidFill>
                <a:latin typeface="Times New Roman" panose="02020603050405020304" pitchFamily="18" charset="0"/>
              </a:rPr>
              <a:t>Orthographe et accents.  </a:t>
            </a:r>
          </a:p>
        </p:txBody>
      </p:sp>
      <p:sp>
        <p:nvSpPr>
          <p:cNvPr id="9226" name="WordArt 10">
            <a:extLst>
              <a:ext uri="{FF2B5EF4-FFF2-40B4-BE49-F238E27FC236}">
                <a16:creationId xmlns:a16="http://schemas.microsoft.com/office/drawing/2014/main" id="{591664F8-8E90-51F9-570F-8B688FCD1C11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264275" y="647700"/>
            <a:ext cx="2519363" cy="244792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t-IT" sz="2400">
                <a:ln w="9360" cap="flat">
                  <a:solidFill>
                    <a:srgbClr val="FF6A00"/>
                  </a:solidFill>
                  <a:miter lim="800000"/>
                  <a:headEnd/>
                  <a:tailEnd/>
                </a:ln>
                <a:solidFill>
                  <a:srgbClr val="FF6A00">
                    <a:alpha val="20000"/>
                  </a:srgbClr>
                </a:solidFill>
                <a:latin typeface="Arial Black" panose="020B0A04020102020204" pitchFamily="34" charset="0"/>
              </a:rPr>
              <a:t>B</a:t>
            </a:r>
          </a:p>
        </p:txBody>
      </p:sp>
      <p:sp>
        <p:nvSpPr>
          <p:cNvPr id="9227" name="WordArt 11">
            <a:extLst>
              <a:ext uri="{FF2B5EF4-FFF2-40B4-BE49-F238E27FC236}">
                <a16:creationId xmlns:a16="http://schemas.microsoft.com/office/drawing/2014/main" id="{1718CD27-2A32-51DB-8A8F-E6C648EC5770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295400" y="647700"/>
            <a:ext cx="2519363" cy="244792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t-IT" sz="2400">
                <a:ln w="9360" cap="flat">
                  <a:solidFill>
                    <a:srgbClr val="FF6A00"/>
                  </a:solidFill>
                  <a:miter lim="800000"/>
                  <a:headEnd/>
                  <a:tailEnd/>
                </a:ln>
                <a:solidFill>
                  <a:srgbClr val="FF6A00">
                    <a:alpha val="20000"/>
                  </a:srgbClr>
                </a:solidFill>
                <a:latin typeface="Arial Black" panose="020B0A04020102020204" pitchFamily="34" charset="0"/>
              </a:rPr>
              <a:t>A</a:t>
            </a:r>
          </a:p>
        </p:txBody>
      </p:sp>
      <p:sp>
        <p:nvSpPr>
          <p:cNvPr id="9228" name="WordArt 12">
            <a:extLst>
              <a:ext uri="{FF2B5EF4-FFF2-40B4-BE49-F238E27FC236}">
                <a16:creationId xmlns:a16="http://schemas.microsoft.com/office/drawing/2014/main" id="{218DAD3E-9E6E-75C3-22F0-FB721C96C074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335713" y="4535488"/>
            <a:ext cx="2519362" cy="244792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t-IT" sz="2400">
                <a:ln w="9360" cap="flat">
                  <a:solidFill>
                    <a:srgbClr val="FF6A00"/>
                  </a:solidFill>
                  <a:miter lim="800000"/>
                  <a:headEnd/>
                  <a:tailEnd/>
                </a:ln>
                <a:solidFill>
                  <a:srgbClr val="FF6A00">
                    <a:alpha val="20000"/>
                  </a:srgbClr>
                </a:solidFill>
                <a:latin typeface="Arial Black" panose="020B0A04020102020204" pitchFamily="34" charset="0"/>
              </a:rPr>
              <a:t>D</a:t>
            </a:r>
          </a:p>
        </p:txBody>
      </p:sp>
      <p:sp>
        <p:nvSpPr>
          <p:cNvPr id="9229" name="WordArt 13">
            <a:extLst>
              <a:ext uri="{FF2B5EF4-FFF2-40B4-BE49-F238E27FC236}">
                <a16:creationId xmlns:a16="http://schemas.microsoft.com/office/drawing/2014/main" id="{F7968147-97B0-E33B-B997-F4DFFB635B7B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439863" y="4535488"/>
            <a:ext cx="2519362" cy="244792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t-IT" sz="2400">
                <a:ln w="9360" cap="flat">
                  <a:solidFill>
                    <a:srgbClr val="FF6A00"/>
                  </a:solidFill>
                  <a:miter lim="800000"/>
                  <a:headEnd/>
                  <a:tailEnd/>
                </a:ln>
                <a:solidFill>
                  <a:srgbClr val="FF6A00">
                    <a:alpha val="20000"/>
                  </a:srgbClr>
                </a:solidFill>
                <a:latin typeface="Arial Black" panose="020B0A04020102020204" pitchFamily="34" charset="0"/>
              </a:rPr>
              <a:t>C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ext Box 1">
            <a:extLst>
              <a:ext uri="{FF2B5EF4-FFF2-40B4-BE49-F238E27FC236}">
                <a16:creationId xmlns:a16="http://schemas.microsoft.com/office/drawing/2014/main" id="{1CB3A042-CB21-3C4B-DFE8-A2E3C8A85E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3913" y="282575"/>
            <a:ext cx="8607425" cy="1262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1240" rIns="0" bIns="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>
              <a:buClrTx/>
              <a:buFontTx/>
              <a:buNone/>
            </a:pPr>
            <a:r>
              <a:rPr lang="it-IT" altLang="it-IT" sz="3200" b="1" i="1">
                <a:solidFill>
                  <a:srgbClr val="FF9966"/>
                </a:solidFill>
              </a:rPr>
              <a:t>Le contrôle continu</a:t>
            </a:r>
          </a:p>
        </p:txBody>
      </p:sp>
      <p:sp>
        <p:nvSpPr>
          <p:cNvPr id="10242" name="Text Box 2">
            <a:extLst>
              <a:ext uri="{FF2B5EF4-FFF2-40B4-BE49-F238E27FC236}">
                <a16:creationId xmlns:a16="http://schemas.microsoft.com/office/drawing/2014/main" id="{22A26F48-5102-6C82-7E21-95184BE7BA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2925" y="2376488"/>
            <a:ext cx="9070975" cy="3576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17640" rIns="0" bIns="0" anchor="t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just" eaLnBrk="1">
              <a:spcAft>
                <a:spcPts val="1425"/>
              </a:spcAft>
              <a:buClrTx/>
              <a:buFontTx/>
              <a:buNone/>
            </a:pPr>
            <a:r>
              <a:rPr lang="it-IT" altLang="it-IT" sz="20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    </a:t>
            </a:r>
            <a:r>
              <a:rPr lang="it-IT" altLang="it-IT" sz="22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En magistrale 2, l’accertamento del livello linguistico </a:t>
            </a:r>
            <a:r>
              <a:rPr lang="it-IT" altLang="it-IT" sz="22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peut</a:t>
            </a:r>
            <a:r>
              <a:rPr lang="it-IT" altLang="it-IT" sz="22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 </a:t>
            </a:r>
            <a:r>
              <a:rPr lang="it-IT" altLang="it-IT" sz="22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avoir</a:t>
            </a:r>
            <a:r>
              <a:rPr lang="it-IT" altLang="it-IT" sz="22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 </a:t>
            </a:r>
            <a:r>
              <a:rPr lang="it-IT" altLang="it-IT" sz="22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lieu</a:t>
            </a:r>
            <a:r>
              <a:rPr lang="it-IT" altLang="it-IT" sz="22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 en </a:t>
            </a:r>
            <a:r>
              <a:rPr lang="it-IT" altLang="it-IT" sz="22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contrôle</a:t>
            </a:r>
            <a:r>
              <a:rPr lang="it-IT" altLang="it-IT" sz="22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 </a:t>
            </a:r>
            <a:r>
              <a:rPr lang="it-IT" altLang="it-IT" sz="22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final</a:t>
            </a:r>
            <a:r>
              <a:rPr lang="it-IT" altLang="it-IT" sz="22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 </a:t>
            </a:r>
            <a:r>
              <a:rPr lang="it-IT" altLang="it-IT" sz="22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lors</a:t>
            </a:r>
            <a:r>
              <a:rPr lang="it-IT" altLang="it-IT" sz="22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 </a:t>
            </a:r>
            <a:r>
              <a:rPr lang="it-IT" altLang="it-IT" sz="22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des</a:t>
            </a:r>
            <a:r>
              <a:rPr lang="it-IT" altLang="it-IT" sz="22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 </a:t>
            </a:r>
            <a:r>
              <a:rPr lang="it-IT" altLang="it-IT" sz="22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huit</a:t>
            </a:r>
            <a:r>
              <a:rPr lang="it-IT" altLang="it-IT" sz="22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 sessions d’</a:t>
            </a:r>
            <a:r>
              <a:rPr lang="it-IT" altLang="it-IT" sz="22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examen</a:t>
            </a:r>
            <a:r>
              <a:rPr lang="it-IT" altLang="it-IT" sz="22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 </a:t>
            </a:r>
            <a:r>
              <a:rPr lang="it-IT" altLang="it-IT" sz="22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ou</a:t>
            </a:r>
            <a:r>
              <a:rPr lang="it-IT" altLang="it-IT" sz="22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 </a:t>
            </a:r>
            <a:r>
              <a:rPr lang="it-IT" altLang="it-IT" sz="22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bien</a:t>
            </a:r>
            <a:r>
              <a:rPr lang="it-IT" altLang="it-IT" sz="22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 </a:t>
            </a:r>
            <a:r>
              <a:rPr lang="it-IT" altLang="it-IT" sz="22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sous</a:t>
            </a:r>
            <a:r>
              <a:rPr lang="it-IT" altLang="it-IT" sz="22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 forme de </a:t>
            </a:r>
            <a:r>
              <a:rPr lang="it-IT" altLang="it-IT" sz="22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contrôle</a:t>
            </a:r>
            <a:r>
              <a:rPr lang="it-IT" altLang="it-IT" sz="22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 </a:t>
            </a:r>
            <a:r>
              <a:rPr lang="it-IT" altLang="it-IT" sz="22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continu</a:t>
            </a:r>
            <a:r>
              <a:rPr lang="it-IT" altLang="it-IT" sz="22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 </a:t>
            </a:r>
            <a:r>
              <a:rPr lang="it-IT" altLang="it-IT" sz="22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dans</a:t>
            </a:r>
            <a:r>
              <a:rPr lang="it-IT" altLang="it-IT" sz="22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 le </a:t>
            </a:r>
            <a:r>
              <a:rPr lang="it-IT" altLang="it-IT" sz="22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cadre</a:t>
            </a:r>
            <a:r>
              <a:rPr lang="it-IT" altLang="it-IT" sz="22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 </a:t>
            </a:r>
            <a:r>
              <a:rPr lang="it-IT" altLang="it-IT" sz="22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des</a:t>
            </a:r>
            <a:r>
              <a:rPr lang="it-IT" altLang="it-IT" sz="22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 </a:t>
            </a:r>
            <a:r>
              <a:rPr lang="it-IT" altLang="it-IT" sz="22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cours</a:t>
            </a:r>
            <a:r>
              <a:rPr lang="it-IT" altLang="it-IT" sz="22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 de </a:t>
            </a:r>
            <a:r>
              <a:rPr lang="it-IT" altLang="it-IT" sz="22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lectorat</a:t>
            </a:r>
            <a:r>
              <a:rPr lang="it-IT" altLang="it-IT" sz="22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.  </a:t>
            </a:r>
          </a:p>
          <a:p>
            <a:pPr algn="just" eaLnBrk="1">
              <a:spcAft>
                <a:spcPts val="1425"/>
              </a:spcAft>
              <a:buClrTx/>
              <a:buFontTx/>
              <a:buNone/>
            </a:pPr>
            <a:endParaRPr lang="it-IT" altLang="it-IT" sz="2200">
              <a:solidFill>
                <a:srgbClr val="E6E6E6"/>
              </a:solidFill>
              <a:latin typeface="Times New Roman" panose="02020603050405020304" pitchFamily="18" charset="0"/>
            </a:endParaRPr>
          </a:p>
          <a:p>
            <a:pPr algn="just" eaLnBrk="1">
              <a:spcAft>
                <a:spcPts val="1425"/>
              </a:spcAft>
              <a:buClrTx/>
              <a:buFontTx/>
              <a:buNone/>
            </a:pPr>
            <a:r>
              <a:rPr lang="it-IT" altLang="it-IT" sz="22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      Si </a:t>
            </a:r>
            <a:r>
              <a:rPr lang="it-IT" altLang="it-IT" sz="22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vous</a:t>
            </a:r>
            <a:r>
              <a:rPr lang="it-IT" altLang="it-IT" sz="22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 </a:t>
            </a:r>
            <a:r>
              <a:rPr lang="it-IT" altLang="it-IT" sz="22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choisissez</a:t>
            </a:r>
            <a:r>
              <a:rPr lang="it-IT" altLang="it-IT" sz="22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 le </a:t>
            </a:r>
            <a:r>
              <a:rPr lang="it-IT" altLang="it-IT" sz="22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contrôle</a:t>
            </a:r>
            <a:r>
              <a:rPr lang="it-IT" altLang="it-IT" sz="22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 </a:t>
            </a:r>
            <a:r>
              <a:rPr lang="it-IT" altLang="it-IT" sz="22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continu</a:t>
            </a:r>
            <a:r>
              <a:rPr lang="it-IT" altLang="it-IT" sz="22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, </a:t>
            </a:r>
            <a:r>
              <a:rPr lang="it-IT" altLang="it-IT" sz="22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alors</a:t>
            </a:r>
            <a:r>
              <a:rPr lang="it-IT" altLang="it-IT" sz="22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 </a:t>
            </a:r>
            <a:r>
              <a:rPr lang="it-IT" altLang="it-IT" sz="22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vous</a:t>
            </a:r>
            <a:r>
              <a:rPr lang="it-IT" altLang="it-IT" sz="22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 </a:t>
            </a:r>
            <a:r>
              <a:rPr lang="it-IT" altLang="it-IT" sz="22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serez</a:t>
            </a:r>
            <a:r>
              <a:rPr lang="it-IT" altLang="it-IT" sz="22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 </a:t>
            </a:r>
            <a:r>
              <a:rPr lang="it-IT" altLang="it-IT" sz="22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exonéré</a:t>
            </a:r>
            <a:r>
              <a:rPr lang="it-IT" altLang="it-IT" sz="22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 de l’</a:t>
            </a:r>
            <a:r>
              <a:rPr lang="it-IT" altLang="it-IT" sz="22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épreuve</a:t>
            </a:r>
            <a:r>
              <a:rPr lang="it-IT" altLang="it-IT" sz="22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 </a:t>
            </a:r>
            <a:r>
              <a:rPr lang="it-IT" altLang="it-IT" sz="22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écrite</a:t>
            </a:r>
            <a:r>
              <a:rPr lang="it-IT" altLang="it-IT" sz="22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 de l’</a:t>
            </a:r>
            <a:r>
              <a:rPr lang="it-IT" altLang="it-IT" sz="22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examen</a:t>
            </a:r>
            <a:r>
              <a:rPr lang="it-IT" altLang="it-IT" sz="22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 </a:t>
            </a:r>
            <a:r>
              <a:rPr lang="it-IT" altLang="it-IT" sz="22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final</a:t>
            </a:r>
            <a:r>
              <a:rPr lang="it-IT" altLang="it-IT" sz="22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. Une </a:t>
            </a:r>
            <a:r>
              <a:rPr lang="it-IT" altLang="it-IT" sz="22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évaluation</a:t>
            </a:r>
            <a:r>
              <a:rPr lang="it-IT" altLang="it-IT" sz="22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 </a:t>
            </a:r>
            <a:r>
              <a:rPr lang="it-IT" altLang="it-IT" sz="22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vous</a:t>
            </a:r>
            <a:r>
              <a:rPr lang="it-IT" altLang="it-IT" sz="22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 sera </a:t>
            </a:r>
            <a:r>
              <a:rPr lang="it-IT" altLang="it-IT" sz="22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attribuée</a:t>
            </a:r>
            <a:r>
              <a:rPr lang="it-IT" altLang="it-IT" sz="22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 par </a:t>
            </a:r>
            <a:r>
              <a:rPr lang="it-IT" altLang="it-IT" sz="22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les</a:t>
            </a:r>
            <a:r>
              <a:rPr lang="it-IT" altLang="it-IT" sz="22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 </a:t>
            </a:r>
            <a:r>
              <a:rPr lang="it-IT" altLang="it-IT" sz="22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lectrices</a:t>
            </a:r>
            <a:r>
              <a:rPr lang="it-IT" altLang="it-IT" sz="22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 et </a:t>
            </a:r>
            <a:r>
              <a:rPr lang="it-IT" altLang="it-IT" sz="22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vous</a:t>
            </a:r>
            <a:r>
              <a:rPr lang="it-IT" altLang="it-IT" sz="22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 </a:t>
            </a:r>
            <a:r>
              <a:rPr lang="it-IT" altLang="it-IT" sz="22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soutiendrez</a:t>
            </a:r>
            <a:r>
              <a:rPr lang="it-IT" altLang="it-IT" sz="22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 </a:t>
            </a:r>
            <a:r>
              <a:rPr lang="it-IT" altLang="it-IT" sz="22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directement</a:t>
            </a:r>
            <a:r>
              <a:rPr lang="it-IT" altLang="it-IT" sz="22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 l’</a:t>
            </a:r>
            <a:r>
              <a:rPr lang="it-IT" altLang="it-IT" sz="22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examen</a:t>
            </a:r>
            <a:r>
              <a:rPr lang="it-IT" altLang="it-IT" sz="22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 </a:t>
            </a:r>
            <a:r>
              <a:rPr lang="it-IT" altLang="it-IT" sz="22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oral</a:t>
            </a:r>
            <a:r>
              <a:rPr lang="it-IT" altLang="it-IT" sz="22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 </a:t>
            </a:r>
            <a:r>
              <a:rPr lang="it-IT" altLang="it-IT" sz="22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avec</a:t>
            </a:r>
            <a:r>
              <a:rPr lang="it-IT" altLang="it-IT" sz="22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 </a:t>
            </a:r>
            <a:r>
              <a:rPr lang="it-IT" altLang="it-IT" sz="22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votre</a:t>
            </a:r>
            <a:r>
              <a:rPr lang="it-IT" altLang="it-IT" sz="22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 </a:t>
            </a:r>
            <a:r>
              <a:rPr lang="it-IT" altLang="it-IT" sz="22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enseignant</a:t>
            </a:r>
            <a:r>
              <a:rPr lang="it-IT" altLang="it-IT" sz="22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. </a:t>
            </a:r>
            <a:r>
              <a:rPr lang="it-IT" altLang="it-IT" sz="22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Votre</a:t>
            </a:r>
            <a:r>
              <a:rPr lang="it-IT" altLang="it-IT" sz="22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 note finale sera la </a:t>
            </a:r>
            <a:r>
              <a:rPr lang="it-IT" altLang="it-IT" sz="22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moyenne</a:t>
            </a:r>
            <a:r>
              <a:rPr lang="it-IT" altLang="it-IT" sz="22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 de </a:t>
            </a:r>
            <a:r>
              <a:rPr lang="it-IT" altLang="it-IT" sz="22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votre</a:t>
            </a:r>
            <a:r>
              <a:rPr lang="it-IT" altLang="it-IT" sz="22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 </a:t>
            </a:r>
            <a:r>
              <a:rPr lang="it-IT" altLang="it-IT" sz="22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contrôle</a:t>
            </a:r>
            <a:r>
              <a:rPr lang="it-IT" altLang="it-IT" sz="22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 </a:t>
            </a:r>
            <a:r>
              <a:rPr lang="it-IT" altLang="it-IT" sz="22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continu</a:t>
            </a:r>
            <a:r>
              <a:rPr lang="it-IT" altLang="it-IT" sz="22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 et de </a:t>
            </a:r>
            <a:r>
              <a:rPr lang="it-IT" altLang="it-IT" sz="22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votre</a:t>
            </a:r>
            <a:r>
              <a:rPr lang="it-IT" altLang="it-IT" sz="22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 </a:t>
            </a:r>
            <a:r>
              <a:rPr lang="it-IT" altLang="it-IT" sz="22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oral</a:t>
            </a:r>
            <a:r>
              <a:rPr lang="it-IT" altLang="it-IT" sz="22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. 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ext Box 1">
            <a:extLst>
              <a:ext uri="{FF2B5EF4-FFF2-40B4-BE49-F238E27FC236}">
                <a16:creationId xmlns:a16="http://schemas.microsoft.com/office/drawing/2014/main" id="{2A44696D-7EF6-EF24-1843-DAAB65E11A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71663" y="-254000"/>
            <a:ext cx="9070975" cy="1262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1240" rIns="0" bIns="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>
              <a:buClrTx/>
              <a:buFontTx/>
              <a:buNone/>
            </a:pPr>
            <a:r>
              <a:rPr lang="it-IT" altLang="it-IT" sz="3200" b="1" i="1">
                <a:solidFill>
                  <a:srgbClr val="FF9966"/>
                </a:solidFill>
              </a:rPr>
              <a:t>Les conditions du contrôle continu</a:t>
            </a:r>
          </a:p>
        </p:txBody>
      </p:sp>
      <p:sp>
        <p:nvSpPr>
          <p:cNvPr id="11266" name="Text Box 2">
            <a:extLst>
              <a:ext uri="{FF2B5EF4-FFF2-40B4-BE49-F238E27FC236}">
                <a16:creationId xmlns:a16="http://schemas.microsoft.com/office/drawing/2014/main" id="{1BC6932A-D7D6-1404-14F9-2967D33373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1800" y="792163"/>
            <a:ext cx="9070975" cy="6480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17640" rIns="0" bIns="0" anchor="t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just" eaLnBrk="1">
              <a:buClr>
                <a:srgbClr val="E6E6E6"/>
              </a:buClr>
              <a:buSzPct val="45000"/>
              <a:buFont typeface="Wingdings" panose="05000000000000000000" pitchFamily="2" charset="2"/>
              <a:buChar char=""/>
            </a:pPr>
            <a:r>
              <a:rPr lang="it-IT" altLang="it-IT" sz="20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  </a:t>
            </a:r>
            <a:r>
              <a:rPr lang="it-IT" altLang="it-IT" sz="20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Vous</a:t>
            </a:r>
            <a:r>
              <a:rPr lang="it-IT" altLang="it-IT" sz="20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 </a:t>
            </a:r>
            <a:r>
              <a:rPr lang="it-IT" altLang="it-IT" sz="20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devez</a:t>
            </a:r>
            <a:r>
              <a:rPr lang="it-IT" altLang="it-IT" sz="20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 </a:t>
            </a:r>
            <a:r>
              <a:rPr lang="it-IT" altLang="it-IT" sz="20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vous</a:t>
            </a:r>
            <a:r>
              <a:rPr lang="it-IT" altLang="it-IT" sz="20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 </a:t>
            </a:r>
            <a:r>
              <a:rPr lang="it-IT" altLang="it-IT" sz="20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déclarer</a:t>
            </a:r>
            <a:r>
              <a:rPr lang="it-IT" altLang="it-IT" sz="20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 </a:t>
            </a:r>
            <a:r>
              <a:rPr lang="it-IT" altLang="it-IT" sz="20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comme</a:t>
            </a:r>
            <a:r>
              <a:rPr lang="it-IT" altLang="it-IT" sz="20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 </a:t>
            </a:r>
            <a:r>
              <a:rPr lang="it-IT" altLang="it-IT" sz="20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fréquentant</a:t>
            </a:r>
            <a:r>
              <a:rPr lang="it-IT" altLang="it-IT" sz="20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 </a:t>
            </a:r>
            <a:r>
              <a:rPr lang="it-IT" altLang="it-IT" sz="20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auprès</a:t>
            </a:r>
            <a:r>
              <a:rPr lang="it-IT" altLang="it-IT" sz="20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 d’une </a:t>
            </a:r>
            <a:r>
              <a:rPr lang="it-IT" altLang="it-IT" sz="20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lectrice</a:t>
            </a:r>
            <a:r>
              <a:rPr lang="it-IT" altLang="it-IT" sz="20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 </a:t>
            </a:r>
            <a:r>
              <a:rPr lang="it-IT" altLang="it-IT" sz="20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lors</a:t>
            </a:r>
            <a:r>
              <a:rPr lang="it-IT" altLang="it-IT" sz="20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 de la </a:t>
            </a:r>
            <a:r>
              <a:rPr lang="it-IT" altLang="it-IT" sz="20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deuxième</a:t>
            </a:r>
            <a:r>
              <a:rPr lang="it-IT" altLang="it-IT" sz="20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 </a:t>
            </a:r>
            <a:r>
              <a:rPr lang="it-IT" altLang="it-IT" sz="20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semaine</a:t>
            </a:r>
            <a:r>
              <a:rPr lang="it-IT" altLang="it-IT" sz="20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 de </a:t>
            </a:r>
            <a:r>
              <a:rPr lang="it-IT" altLang="it-IT" sz="20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lectorat</a:t>
            </a:r>
            <a:r>
              <a:rPr lang="it-IT" altLang="it-IT" sz="20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. </a:t>
            </a:r>
          </a:p>
          <a:p>
            <a:pPr algn="just" eaLnBrk="1">
              <a:buClr>
                <a:srgbClr val="E6E6E6"/>
              </a:buClr>
              <a:buSzPct val="45000"/>
              <a:buFont typeface="Wingdings" panose="05000000000000000000" pitchFamily="2" charset="2"/>
              <a:buChar char=""/>
            </a:pPr>
            <a:r>
              <a:rPr lang="it-IT" altLang="it-IT" sz="20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  </a:t>
            </a:r>
            <a:r>
              <a:rPr lang="it-IT" altLang="it-IT" sz="20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Vous</a:t>
            </a:r>
            <a:r>
              <a:rPr lang="it-IT" altLang="it-IT" sz="20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 </a:t>
            </a:r>
            <a:r>
              <a:rPr lang="it-IT" altLang="it-IT" sz="20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devez</a:t>
            </a:r>
            <a:r>
              <a:rPr lang="it-IT" altLang="it-IT" sz="20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 </a:t>
            </a:r>
            <a:r>
              <a:rPr lang="it-IT" altLang="it-IT" sz="20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fréquenter</a:t>
            </a:r>
            <a:r>
              <a:rPr lang="it-IT" altLang="it-IT" sz="20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 </a:t>
            </a:r>
            <a:r>
              <a:rPr lang="it-IT" altLang="it-IT" sz="20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au</a:t>
            </a:r>
            <a:r>
              <a:rPr lang="it-IT" altLang="it-IT" sz="20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 </a:t>
            </a:r>
            <a:r>
              <a:rPr lang="it-IT" altLang="it-IT" sz="20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moins</a:t>
            </a:r>
            <a:r>
              <a:rPr lang="it-IT" altLang="it-IT" sz="20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 28 </a:t>
            </a:r>
            <a:r>
              <a:rPr lang="it-IT" altLang="it-IT" sz="20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cours</a:t>
            </a:r>
            <a:r>
              <a:rPr lang="it-IT" altLang="it-IT" sz="20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 (56 </a:t>
            </a:r>
            <a:r>
              <a:rPr lang="it-IT" altLang="it-IT" sz="20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heures</a:t>
            </a:r>
            <a:r>
              <a:rPr lang="it-IT" altLang="it-IT" sz="20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) de </a:t>
            </a:r>
            <a:r>
              <a:rPr lang="it-IT" altLang="it-IT" sz="20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lectorat</a:t>
            </a:r>
            <a:r>
              <a:rPr lang="it-IT" altLang="it-IT" sz="20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 par an.  </a:t>
            </a:r>
          </a:p>
          <a:p>
            <a:pPr algn="just" eaLnBrk="1">
              <a:buClr>
                <a:srgbClr val="E6E6E6"/>
              </a:buClr>
              <a:buSzPct val="45000"/>
              <a:buFont typeface="Wingdings" panose="05000000000000000000" pitchFamily="2" charset="2"/>
              <a:buChar char=""/>
            </a:pPr>
            <a:r>
              <a:rPr lang="it-IT" altLang="it-IT" sz="20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  </a:t>
            </a:r>
            <a:r>
              <a:rPr lang="it-IT" altLang="it-IT" sz="20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Vous</a:t>
            </a:r>
            <a:r>
              <a:rPr lang="it-IT" altLang="it-IT" sz="20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 </a:t>
            </a:r>
            <a:r>
              <a:rPr lang="it-IT" altLang="it-IT" sz="20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devez</a:t>
            </a:r>
            <a:r>
              <a:rPr lang="it-IT" altLang="it-IT" sz="20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 </a:t>
            </a:r>
            <a:r>
              <a:rPr lang="it-IT" altLang="it-IT" sz="20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participer</a:t>
            </a:r>
            <a:r>
              <a:rPr lang="it-IT" altLang="it-IT" sz="20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 à </a:t>
            </a:r>
            <a:r>
              <a:rPr lang="it-IT" altLang="it-IT" sz="20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chaque</a:t>
            </a:r>
            <a:r>
              <a:rPr lang="it-IT" altLang="it-IT" sz="20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 </a:t>
            </a:r>
            <a:r>
              <a:rPr lang="it-IT" altLang="it-IT" sz="20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devoir</a:t>
            </a:r>
            <a:r>
              <a:rPr lang="it-IT" altLang="it-IT" sz="20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 de mi-semestre en classe. </a:t>
            </a:r>
          </a:p>
          <a:p>
            <a:pPr algn="just" eaLnBrk="1">
              <a:buClr>
                <a:srgbClr val="E6E6E6"/>
              </a:buClr>
              <a:buSzPct val="45000"/>
              <a:buFont typeface="Wingdings" panose="05000000000000000000" pitchFamily="2" charset="2"/>
              <a:buChar char=""/>
            </a:pPr>
            <a:r>
              <a:rPr lang="it-IT" altLang="it-IT" sz="20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 </a:t>
            </a:r>
            <a:r>
              <a:rPr lang="it-IT" altLang="it-IT" sz="20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Vous</a:t>
            </a:r>
            <a:r>
              <a:rPr lang="it-IT" altLang="it-IT" sz="20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 </a:t>
            </a:r>
            <a:r>
              <a:rPr lang="it-IT" altLang="it-IT" sz="20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devez</a:t>
            </a:r>
            <a:r>
              <a:rPr lang="it-IT" altLang="it-IT" sz="20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 </a:t>
            </a:r>
            <a:r>
              <a:rPr lang="it-IT" altLang="it-IT" sz="20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participer</a:t>
            </a:r>
            <a:r>
              <a:rPr lang="it-IT" altLang="it-IT" sz="20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 à </a:t>
            </a:r>
            <a:r>
              <a:rPr lang="it-IT" altLang="it-IT" sz="20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au</a:t>
            </a:r>
            <a:r>
              <a:rPr lang="it-IT" altLang="it-IT" sz="20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 </a:t>
            </a:r>
            <a:r>
              <a:rPr lang="it-IT" altLang="it-IT" sz="20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moins</a:t>
            </a:r>
            <a:r>
              <a:rPr lang="it-IT" altLang="it-IT" sz="20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 </a:t>
            </a:r>
            <a:r>
              <a:rPr lang="it-IT" altLang="it-IT" sz="20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deux</a:t>
            </a:r>
            <a:r>
              <a:rPr lang="it-IT" altLang="it-IT" sz="20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 </a:t>
            </a:r>
            <a:r>
              <a:rPr lang="it-IT" altLang="it-IT" sz="20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simulations</a:t>
            </a:r>
            <a:r>
              <a:rPr lang="it-IT" altLang="it-IT" sz="20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 d’</a:t>
            </a:r>
            <a:r>
              <a:rPr lang="it-IT" altLang="it-IT" sz="20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examens</a:t>
            </a:r>
            <a:r>
              <a:rPr lang="it-IT" altLang="it-IT" sz="20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 en </a:t>
            </a:r>
            <a:r>
              <a:rPr lang="it-IT" altLang="it-IT" sz="20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présence</a:t>
            </a:r>
            <a:r>
              <a:rPr lang="it-IT" altLang="it-IT" sz="20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 </a:t>
            </a:r>
            <a:r>
              <a:rPr lang="it-IT" altLang="it-IT" sz="20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dans</a:t>
            </a:r>
            <a:r>
              <a:rPr lang="it-IT" altLang="it-IT" sz="20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 l’</a:t>
            </a:r>
            <a:r>
              <a:rPr lang="it-IT" altLang="it-IT" sz="20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année</a:t>
            </a:r>
            <a:r>
              <a:rPr lang="it-IT" altLang="it-IT" sz="20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. </a:t>
            </a:r>
            <a:r>
              <a:rPr lang="it-IT" altLang="it-IT" sz="20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Vous</a:t>
            </a:r>
            <a:r>
              <a:rPr lang="it-IT" altLang="it-IT" sz="20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 </a:t>
            </a:r>
            <a:r>
              <a:rPr lang="it-IT" altLang="it-IT" sz="20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avez</a:t>
            </a:r>
            <a:r>
              <a:rPr lang="it-IT" altLang="it-IT" sz="20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 </a:t>
            </a:r>
            <a:r>
              <a:rPr lang="it-IT" altLang="it-IT" sz="20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cependant</a:t>
            </a:r>
            <a:r>
              <a:rPr lang="it-IT" altLang="it-IT" sz="20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 le </a:t>
            </a:r>
            <a:r>
              <a:rPr lang="it-IT" altLang="it-IT" sz="20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droit</a:t>
            </a:r>
            <a:r>
              <a:rPr lang="it-IT" altLang="it-IT" sz="20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 de </a:t>
            </a:r>
            <a:r>
              <a:rPr lang="it-IT" altLang="it-IT" sz="20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participer</a:t>
            </a:r>
            <a:r>
              <a:rPr lang="it-IT" altLang="it-IT" sz="20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 à </a:t>
            </a:r>
            <a:r>
              <a:rPr lang="it-IT" altLang="it-IT" sz="20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toutes</a:t>
            </a:r>
            <a:r>
              <a:rPr lang="it-IT" altLang="it-IT" sz="20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 </a:t>
            </a:r>
            <a:r>
              <a:rPr lang="it-IT" altLang="it-IT" sz="20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les</a:t>
            </a:r>
            <a:r>
              <a:rPr lang="it-IT" altLang="it-IT" sz="20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 </a:t>
            </a:r>
            <a:r>
              <a:rPr lang="it-IT" altLang="it-IT" sz="20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simulations</a:t>
            </a:r>
            <a:r>
              <a:rPr lang="it-IT" altLang="it-IT" sz="20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 de l’</a:t>
            </a:r>
            <a:r>
              <a:rPr lang="it-IT" altLang="it-IT" sz="20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année</a:t>
            </a:r>
            <a:r>
              <a:rPr lang="it-IT" altLang="it-IT" sz="20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 ; </a:t>
            </a:r>
            <a:r>
              <a:rPr lang="it-IT" altLang="it-IT" sz="20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dans</a:t>
            </a:r>
            <a:r>
              <a:rPr lang="it-IT" altLang="it-IT" sz="20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 ce </a:t>
            </a:r>
            <a:r>
              <a:rPr lang="it-IT" altLang="it-IT" sz="20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cas</a:t>
            </a:r>
            <a:r>
              <a:rPr lang="it-IT" altLang="it-IT" sz="20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, </a:t>
            </a:r>
            <a:r>
              <a:rPr lang="it-IT" altLang="it-IT" sz="20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vos</a:t>
            </a:r>
            <a:r>
              <a:rPr lang="it-IT" altLang="it-IT" sz="20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 </a:t>
            </a:r>
            <a:r>
              <a:rPr lang="it-IT" altLang="it-IT" sz="20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deux</a:t>
            </a:r>
            <a:r>
              <a:rPr lang="it-IT" altLang="it-IT" sz="20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 </a:t>
            </a:r>
            <a:r>
              <a:rPr lang="it-IT" altLang="it-IT" sz="20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meilleurs</a:t>
            </a:r>
            <a:r>
              <a:rPr lang="it-IT" altLang="it-IT" sz="20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 </a:t>
            </a:r>
            <a:r>
              <a:rPr lang="it-IT" altLang="it-IT" sz="20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résultats</a:t>
            </a:r>
            <a:r>
              <a:rPr lang="it-IT" altLang="it-IT" sz="20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 </a:t>
            </a:r>
            <a:r>
              <a:rPr lang="it-IT" altLang="it-IT" sz="20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seront</a:t>
            </a:r>
            <a:r>
              <a:rPr lang="it-IT" altLang="it-IT" sz="20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 </a:t>
            </a:r>
            <a:r>
              <a:rPr lang="it-IT" altLang="it-IT" sz="20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retenus</a:t>
            </a:r>
            <a:r>
              <a:rPr lang="it-IT" altLang="it-IT" sz="20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 pour l’</a:t>
            </a:r>
            <a:r>
              <a:rPr lang="it-IT" altLang="it-IT" sz="20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évaluation</a:t>
            </a:r>
            <a:r>
              <a:rPr lang="it-IT" altLang="it-IT" sz="20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 finale. </a:t>
            </a:r>
          </a:p>
          <a:p>
            <a:pPr algn="just" eaLnBrk="1">
              <a:buClrTx/>
              <a:buFontTx/>
              <a:buNone/>
            </a:pPr>
            <a:endParaRPr lang="it-IT" altLang="it-IT" sz="2000">
              <a:solidFill>
                <a:srgbClr val="E6E6E6"/>
              </a:solidFill>
              <a:latin typeface="Times New Roman" panose="02020603050405020304" pitchFamily="18" charset="0"/>
            </a:endParaRPr>
          </a:p>
          <a:p>
            <a:pPr algn="just" eaLnBrk="1">
              <a:buClrTx/>
              <a:buFontTx/>
              <a:buNone/>
            </a:pPr>
            <a:endParaRPr lang="it-IT" altLang="it-IT" sz="2000">
              <a:solidFill>
                <a:srgbClr val="E6E6E6"/>
              </a:solidFill>
              <a:latin typeface="Times New Roman" panose="02020603050405020304" pitchFamily="18" charset="0"/>
            </a:endParaRPr>
          </a:p>
          <a:p>
            <a:pPr algn="just" eaLnBrk="1">
              <a:buClrTx/>
              <a:buFontTx/>
              <a:buNone/>
            </a:pPr>
            <a:endParaRPr lang="it-IT" altLang="it-IT" sz="2000">
              <a:solidFill>
                <a:srgbClr val="E6E6E6"/>
              </a:solidFill>
              <a:latin typeface="Times New Roman" panose="02020603050405020304" pitchFamily="18" charset="0"/>
            </a:endParaRPr>
          </a:p>
          <a:p>
            <a:pPr algn="just" eaLnBrk="1">
              <a:buClrTx/>
              <a:buFontTx/>
              <a:buNone/>
            </a:pPr>
            <a:endParaRPr lang="it-IT" altLang="it-IT" sz="2000">
              <a:solidFill>
                <a:srgbClr val="E6E6E6"/>
              </a:solidFill>
              <a:latin typeface="Times New Roman" panose="02020603050405020304" pitchFamily="18" charset="0"/>
            </a:endParaRPr>
          </a:p>
          <a:p>
            <a:pPr algn="just" eaLnBrk="1">
              <a:buClrTx/>
              <a:buFontTx/>
              <a:buNone/>
            </a:pPr>
            <a:endParaRPr lang="it-IT" altLang="it-IT" sz="2000">
              <a:solidFill>
                <a:srgbClr val="E6E6E6"/>
              </a:solidFill>
              <a:latin typeface="Times New Roman" panose="02020603050405020304" pitchFamily="18" charset="0"/>
            </a:endParaRPr>
          </a:p>
          <a:p>
            <a:pPr algn="just" eaLnBrk="1">
              <a:buClrTx/>
              <a:buFontTx/>
              <a:buNone/>
            </a:pPr>
            <a:r>
              <a:rPr lang="it-IT" altLang="it-IT" sz="20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     </a:t>
            </a:r>
          </a:p>
          <a:p>
            <a:pPr algn="just" eaLnBrk="1">
              <a:buClrTx/>
              <a:buFontTx/>
              <a:buNone/>
            </a:pPr>
            <a:endParaRPr lang="it-IT" altLang="it-IT" sz="2000">
              <a:solidFill>
                <a:srgbClr val="E6E6E6"/>
              </a:solidFill>
              <a:latin typeface="Times New Roman" panose="02020603050405020304" pitchFamily="18" charset="0"/>
            </a:endParaRPr>
          </a:p>
          <a:p>
            <a:pPr algn="just" eaLnBrk="1">
              <a:buClrTx/>
              <a:buFontTx/>
              <a:buNone/>
            </a:pPr>
            <a:r>
              <a:rPr lang="it-IT" altLang="it-IT" sz="20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     </a:t>
            </a:r>
          </a:p>
          <a:p>
            <a:pPr algn="just" eaLnBrk="1">
              <a:buClrTx/>
              <a:buFontTx/>
              <a:buNone/>
            </a:pPr>
            <a:endParaRPr lang="it-IT" altLang="it-IT" sz="2000">
              <a:solidFill>
                <a:srgbClr val="E6E6E6"/>
              </a:solidFill>
              <a:latin typeface="Times New Roman" panose="02020603050405020304" pitchFamily="18" charset="0"/>
            </a:endParaRPr>
          </a:p>
          <a:p>
            <a:pPr algn="just" eaLnBrk="1">
              <a:buClrTx/>
            </a:pPr>
            <a:r>
              <a:rPr lang="it-IT" altLang="it-IT" sz="20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    À la fin </a:t>
            </a:r>
            <a:r>
              <a:rPr lang="it-IT" altLang="it-IT" sz="20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du</a:t>
            </a:r>
            <a:r>
              <a:rPr lang="it-IT" altLang="it-IT" sz="20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 second semestre, l’</a:t>
            </a:r>
            <a:r>
              <a:rPr lang="it-IT" altLang="it-IT" sz="20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évaluation</a:t>
            </a:r>
            <a:r>
              <a:rPr lang="it-IT" altLang="it-IT" sz="20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 finale </a:t>
            </a:r>
            <a:r>
              <a:rPr lang="it-IT" altLang="it-IT" sz="20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du</a:t>
            </a:r>
            <a:r>
              <a:rPr lang="it-IT" altLang="it-IT" sz="20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 </a:t>
            </a:r>
            <a:r>
              <a:rPr lang="it-IT" altLang="it-IT" sz="20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contrôle</a:t>
            </a:r>
            <a:r>
              <a:rPr lang="it-IT" altLang="it-IT" sz="20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 </a:t>
            </a:r>
            <a:r>
              <a:rPr lang="it-IT" altLang="it-IT" sz="20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continu</a:t>
            </a:r>
            <a:r>
              <a:rPr lang="it-IT" altLang="it-IT" sz="20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 est </a:t>
            </a:r>
            <a:r>
              <a:rPr lang="it-IT" altLang="it-IT" sz="20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présentée</a:t>
            </a:r>
            <a:r>
              <a:rPr lang="it-IT" altLang="it-IT" sz="20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 </a:t>
            </a:r>
            <a:r>
              <a:rPr lang="it-IT" altLang="it-IT" sz="20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aux</a:t>
            </a:r>
            <a:r>
              <a:rPr lang="it-IT" altLang="it-IT" sz="20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 </a:t>
            </a:r>
            <a:r>
              <a:rPr lang="it-IT" altLang="it-IT" sz="20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étudiants</a:t>
            </a:r>
            <a:r>
              <a:rPr lang="it-IT" altLang="it-IT" sz="20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 et </a:t>
            </a:r>
            <a:r>
              <a:rPr lang="it-IT" altLang="it-IT" sz="20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ces</a:t>
            </a:r>
            <a:r>
              <a:rPr lang="it-IT" altLang="it-IT" sz="20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 </a:t>
            </a:r>
            <a:r>
              <a:rPr lang="it-IT" altLang="it-IT" sz="20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derniers</a:t>
            </a:r>
            <a:r>
              <a:rPr lang="it-IT" altLang="it-IT" sz="20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 </a:t>
            </a:r>
            <a:r>
              <a:rPr lang="it-IT" altLang="it-IT" sz="20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peuvent</a:t>
            </a:r>
            <a:r>
              <a:rPr lang="it-IT" altLang="it-IT" sz="20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 l’</a:t>
            </a:r>
            <a:r>
              <a:rPr lang="it-IT" altLang="it-IT" sz="20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accepter</a:t>
            </a:r>
            <a:r>
              <a:rPr lang="it-IT" altLang="it-IT" sz="20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 </a:t>
            </a:r>
            <a:r>
              <a:rPr lang="it-IT" altLang="it-IT" sz="20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ou</a:t>
            </a:r>
            <a:r>
              <a:rPr lang="it-IT" altLang="it-IT" sz="20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 </a:t>
            </a:r>
            <a:r>
              <a:rPr lang="it-IT" altLang="it-IT" sz="20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décider</a:t>
            </a:r>
            <a:r>
              <a:rPr lang="it-IT" altLang="it-IT" sz="20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 de </a:t>
            </a:r>
            <a:r>
              <a:rPr lang="it-IT" altLang="it-IT" sz="20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soutenir</a:t>
            </a:r>
            <a:r>
              <a:rPr lang="it-IT" altLang="it-IT" sz="20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 l’</a:t>
            </a:r>
            <a:r>
              <a:rPr lang="it-IT" altLang="it-IT" sz="20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épreuve</a:t>
            </a:r>
            <a:r>
              <a:rPr lang="it-IT" altLang="it-IT" sz="20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 </a:t>
            </a:r>
            <a:r>
              <a:rPr lang="it-IT" altLang="it-IT" sz="20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écrite</a:t>
            </a:r>
            <a:r>
              <a:rPr lang="it-IT" altLang="it-IT" sz="20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 à une session d’</a:t>
            </a:r>
            <a:r>
              <a:rPr lang="it-IT" altLang="it-IT" sz="20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examen</a:t>
            </a:r>
            <a:r>
              <a:rPr lang="it-IT" altLang="it-IT" sz="20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. Si l’</a:t>
            </a:r>
            <a:r>
              <a:rPr lang="it-IT" altLang="it-IT" sz="20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étudiant</a:t>
            </a:r>
            <a:r>
              <a:rPr lang="it-IT" altLang="it-IT" sz="20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 a </a:t>
            </a:r>
            <a:r>
              <a:rPr lang="it-IT" altLang="it-IT" sz="20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moins</a:t>
            </a:r>
            <a:r>
              <a:rPr lang="it-IT" altLang="it-IT" sz="20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 de 18 </a:t>
            </a:r>
            <a:r>
              <a:rPr lang="it-IT" altLang="it-IT" sz="20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au</a:t>
            </a:r>
            <a:r>
              <a:rPr lang="it-IT" altLang="it-IT" sz="20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 </a:t>
            </a:r>
            <a:r>
              <a:rPr lang="it-IT" altLang="it-IT" sz="20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contrôle</a:t>
            </a:r>
            <a:r>
              <a:rPr lang="it-IT" altLang="it-IT" sz="20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 </a:t>
            </a:r>
            <a:r>
              <a:rPr lang="it-IT" altLang="it-IT" sz="20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continu</a:t>
            </a:r>
            <a:r>
              <a:rPr lang="it-IT" altLang="it-IT" sz="20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, il </a:t>
            </a:r>
            <a:r>
              <a:rPr lang="it-IT" altLang="it-IT" sz="20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doit</a:t>
            </a:r>
            <a:r>
              <a:rPr lang="it-IT" altLang="it-IT" sz="20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 se </a:t>
            </a:r>
            <a:r>
              <a:rPr lang="it-IT" altLang="it-IT" sz="20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présenter</a:t>
            </a:r>
            <a:r>
              <a:rPr lang="it-IT" altLang="it-IT" sz="20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 à une session d’</a:t>
            </a:r>
            <a:r>
              <a:rPr lang="it-IT" altLang="it-IT" sz="20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examen</a:t>
            </a:r>
            <a:r>
              <a:rPr lang="it-IT" altLang="it-IT" sz="20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 pour l’</a:t>
            </a:r>
            <a:r>
              <a:rPr lang="it-IT" altLang="it-IT" sz="2000" dirty="0" err="1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épreuve</a:t>
            </a:r>
            <a:r>
              <a:rPr lang="it-IT" altLang="it-IT" sz="2000" dirty="0">
                <a:solidFill>
                  <a:srgbClr val="E6E6E6"/>
                </a:solidFill>
                <a:latin typeface="Times New Roman"/>
                <a:ea typeface="Arial Unicode MS"/>
                <a:cs typeface="Arial Unicode MS"/>
              </a:rPr>
              <a:t> finale.   </a:t>
            </a:r>
          </a:p>
        </p:txBody>
      </p:sp>
      <p:grpSp>
        <p:nvGrpSpPr>
          <p:cNvPr id="11267" name="Group 3">
            <a:extLst>
              <a:ext uri="{FF2B5EF4-FFF2-40B4-BE49-F238E27FC236}">
                <a16:creationId xmlns:a16="http://schemas.microsoft.com/office/drawing/2014/main" id="{39132E0D-DD25-D961-3897-78B5B5E92D99}"/>
              </a:ext>
            </a:extLst>
          </p:cNvPr>
          <p:cNvGrpSpPr>
            <a:grpSpLocks/>
          </p:cNvGrpSpPr>
          <p:nvPr/>
        </p:nvGrpSpPr>
        <p:grpSpPr bwMode="auto">
          <a:xfrm>
            <a:off x="1292225" y="3073400"/>
            <a:ext cx="7564438" cy="2041525"/>
            <a:chOff x="814" y="1936"/>
            <a:chExt cx="4765" cy="1286"/>
          </a:xfrm>
        </p:grpSpPr>
        <p:sp>
          <p:nvSpPr>
            <p:cNvPr id="11268" name="Rectangle 4">
              <a:extLst>
                <a:ext uri="{FF2B5EF4-FFF2-40B4-BE49-F238E27FC236}">
                  <a16:creationId xmlns:a16="http://schemas.microsoft.com/office/drawing/2014/main" id="{01BBDB30-BD21-D407-8208-D0B22BBB43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4" y="1936"/>
              <a:ext cx="2381" cy="1286"/>
            </a:xfrm>
            <a:prstGeom prst="rect">
              <a:avLst/>
            </a:prstGeom>
            <a:solidFill>
              <a:srgbClr val="FF66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 anchor="ctr"/>
            <a:lstStyle>
              <a:lvl1pPr marL="36513">
                <a:tabLst>
                  <a:tab pos="36513" algn="l"/>
                  <a:tab pos="484188" algn="l"/>
                  <a:tab pos="933450" algn="l"/>
                  <a:tab pos="1382713" algn="l"/>
                  <a:tab pos="1831975" algn="l"/>
                  <a:tab pos="2281238" algn="l"/>
                  <a:tab pos="2730500" algn="l"/>
                  <a:tab pos="3179763" algn="l"/>
                  <a:tab pos="3629025" algn="l"/>
                  <a:tab pos="4078288" algn="l"/>
                  <a:tab pos="4527550" algn="l"/>
                  <a:tab pos="4976813" algn="l"/>
                  <a:tab pos="5426075" algn="l"/>
                  <a:tab pos="5875338" algn="l"/>
                  <a:tab pos="6324600" algn="l"/>
                  <a:tab pos="6773863" algn="l"/>
                  <a:tab pos="7223125" algn="l"/>
                  <a:tab pos="7672388" algn="l"/>
                  <a:tab pos="8121650" algn="l"/>
                  <a:tab pos="8570913" algn="l"/>
                  <a:tab pos="9020175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1pPr>
              <a:lvl2pPr>
                <a:tabLst>
                  <a:tab pos="36513" algn="l"/>
                  <a:tab pos="484188" algn="l"/>
                  <a:tab pos="933450" algn="l"/>
                  <a:tab pos="1382713" algn="l"/>
                  <a:tab pos="1831975" algn="l"/>
                  <a:tab pos="2281238" algn="l"/>
                  <a:tab pos="2730500" algn="l"/>
                  <a:tab pos="3179763" algn="l"/>
                  <a:tab pos="3629025" algn="l"/>
                  <a:tab pos="4078288" algn="l"/>
                  <a:tab pos="4527550" algn="l"/>
                  <a:tab pos="4976813" algn="l"/>
                  <a:tab pos="5426075" algn="l"/>
                  <a:tab pos="5875338" algn="l"/>
                  <a:tab pos="6324600" algn="l"/>
                  <a:tab pos="6773863" algn="l"/>
                  <a:tab pos="7223125" algn="l"/>
                  <a:tab pos="7672388" algn="l"/>
                  <a:tab pos="8121650" algn="l"/>
                  <a:tab pos="8570913" algn="l"/>
                  <a:tab pos="9020175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2pPr>
              <a:lvl3pPr>
                <a:tabLst>
                  <a:tab pos="36513" algn="l"/>
                  <a:tab pos="484188" algn="l"/>
                  <a:tab pos="933450" algn="l"/>
                  <a:tab pos="1382713" algn="l"/>
                  <a:tab pos="1831975" algn="l"/>
                  <a:tab pos="2281238" algn="l"/>
                  <a:tab pos="2730500" algn="l"/>
                  <a:tab pos="3179763" algn="l"/>
                  <a:tab pos="3629025" algn="l"/>
                  <a:tab pos="4078288" algn="l"/>
                  <a:tab pos="4527550" algn="l"/>
                  <a:tab pos="4976813" algn="l"/>
                  <a:tab pos="5426075" algn="l"/>
                  <a:tab pos="5875338" algn="l"/>
                  <a:tab pos="6324600" algn="l"/>
                  <a:tab pos="6773863" algn="l"/>
                  <a:tab pos="7223125" algn="l"/>
                  <a:tab pos="7672388" algn="l"/>
                  <a:tab pos="8121650" algn="l"/>
                  <a:tab pos="8570913" algn="l"/>
                  <a:tab pos="9020175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3pPr>
              <a:lvl4pPr>
                <a:tabLst>
                  <a:tab pos="36513" algn="l"/>
                  <a:tab pos="484188" algn="l"/>
                  <a:tab pos="933450" algn="l"/>
                  <a:tab pos="1382713" algn="l"/>
                  <a:tab pos="1831975" algn="l"/>
                  <a:tab pos="2281238" algn="l"/>
                  <a:tab pos="2730500" algn="l"/>
                  <a:tab pos="3179763" algn="l"/>
                  <a:tab pos="3629025" algn="l"/>
                  <a:tab pos="4078288" algn="l"/>
                  <a:tab pos="4527550" algn="l"/>
                  <a:tab pos="4976813" algn="l"/>
                  <a:tab pos="5426075" algn="l"/>
                  <a:tab pos="5875338" algn="l"/>
                  <a:tab pos="6324600" algn="l"/>
                  <a:tab pos="6773863" algn="l"/>
                  <a:tab pos="7223125" algn="l"/>
                  <a:tab pos="7672388" algn="l"/>
                  <a:tab pos="8121650" algn="l"/>
                  <a:tab pos="8570913" algn="l"/>
                  <a:tab pos="9020175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4pPr>
              <a:lvl5pPr>
                <a:tabLst>
                  <a:tab pos="36513" algn="l"/>
                  <a:tab pos="484188" algn="l"/>
                  <a:tab pos="933450" algn="l"/>
                  <a:tab pos="1382713" algn="l"/>
                  <a:tab pos="1831975" algn="l"/>
                  <a:tab pos="2281238" algn="l"/>
                  <a:tab pos="2730500" algn="l"/>
                  <a:tab pos="3179763" algn="l"/>
                  <a:tab pos="3629025" algn="l"/>
                  <a:tab pos="4078288" algn="l"/>
                  <a:tab pos="4527550" algn="l"/>
                  <a:tab pos="4976813" algn="l"/>
                  <a:tab pos="5426075" algn="l"/>
                  <a:tab pos="5875338" algn="l"/>
                  <a:tab pos="6324600" algn="l"/>
                  <a:tab pos="6773863" algn="l"/>
                  <a:tab pos="7223125" algn="l"/>
                  <a:tab pos="7672388" algn="l"/>
                  <a:tab pos="8121650" algn="l"/>
                  <a:tab pos="8570913" algn="l"/>
                  <a:tab pos="9020175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36513" algn="l"/>
                  <a:tab pos="484188" algn="l"/>
                  <a:tab pos="933450" algn="l"/>
                  <a:tab pos="1382713" algn="l"/>
                  <a:tab pos="1831975" algn="l"/>
                  <a:tab pos="2281238" algn="l"/>
                  <a:tab pos="2730500" algn="l"/>
                  <a:tab pos="3179763" algn="l"/>
                  <a:tab pos="3629025" algn="l"/>
                  <a:tab pos="4078288" algn="l"/>
                  <a:tab pos="4527550" algn="l"/>
                  <a:tab pos="4976813" algn="l"/>
                  <a:tab pos="5426075" algn="l"/>
                  <a:tab pos="5875338" algn="l"/>
                  <a:tab pos="6324600" algn="l"/>
                  <a:tab pos="6773863" algn="l"/>
                  <a:tab pos="7223125" algn="l"/>
                  <a:tab pos="7672388" algn="l"/>
                  <a:tab pos="8121650" algn="l"/>
                  <a:tab pos="8570913" algn="l"/>
                  <a:tab pos="9020175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36513" algn="l"/>
                  <a:tab pos="484188" algn="l"/>
                  <a:tab pos="933450" algn="l"/>
                  <a:tab pos="1382713" algn="l"/>
                  <a:tab pos="1831975" algn="l"/>
                  <a:tab pos="2281238" algn="l"/>
                  <a:tab pos="2730500" algn="l"/>
                  <a:tab pos="3179763" algn="l"/>
                  <a:tab pos="3629025" algn="l"/>
                  <a:tab pos="4078288" algn="l"/>
                  <a:tab pos="4527550" algn="l"/>
                  <a:tab pos="4976813" algn="l"/>
                  <a:tab pos="5426075" algn="l"/>
                  <a:tab pos="5875338" algn="l"/>
                  <a:tab pos="6324600" algn="l"/>
                  <a:tab pos="6773863" algn="l"/>
                  <a:tab pos="7223125" algn="l"/>
                  <a:tab pos="7672388" algn="l"/>
                  <a:tab pos="8121650" algn="l"/>
                  <a:tab pos="8570913" algn="l"/>
                  <a:tab pos="9020175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36513" algn="l"/>
                  <a:tab pos="484188" algn="l"/>
                  <a:tab pos="933450" algn="l"/>
                  <a:tab pos="1382713" algn="l"/>
                  <a:tab pos="1831975" algn="l"/>
                  <a:tab pos="2281238" algn="l"/>
                  <a:tab pos="2730500" algn="l"/>
                  <a:tab pos="3179763" algn="l"/>
                  <a:tab pos="3629025" algn="l"/>
                  <a:tab pos="4078288" algn="l"/>
                  <a:tab pos="4527550" algn="l"/>
                  <a:tab pos="4976813" algn="l"/>
                  <a:tab pos="5426075" algn="l"/>
                  <a:tab pos="5875338" algn="l"/>
                  <a:tab pos="6324600" algn="l"/>
                  <a:tab pos="6773863" algn="l"/>
                  <a:tab pos="7223125" algn="l"/>
                  <a:tab pos="7672388" algn="l"/>
                  <a:tab pos="8121650" algn="l"/>
                  <a:tab pos="8570913" algn="l"/>
                  <a:tab pos="9020175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36513" algn="l"/>
                  <a:tab pos="484188" algn="l"/>
                  <a:tab pos="933450" algn="l"/>
                  <a:tab pos="1382713" algn="l"/>
                  <a:tab pos="1831975" algn="l"/>
                  <a:tab pos="2281238" algn="l"/>
                  <a:tab pos="2730500" algn="l"/>
                  <a:tab pos="3179763" algn="l"/>
                  <a:tab pos="3629025" algn="l"/>
                  <a:tab pos="4078288" algn="l"/>
                  <a:tab pos="4527550" algn="l"/>
                  <a:tab pos="4976813" algn="l"/>
                  <a:tab pos="5426075" algn="l"/>
                  <a:tab pos="5875338" algn="l"/>
                  <a:tab pos="6324600" algn="l"/>
                  <a:tab pos="6773863" algn="l"/>
                  <a:tab pos="7223125" algn="l"/>
                  <a:tab pos="7672388" algn="l"/>
                  <a:tab pos="8121650" algn="l"/>
                  <a:tab pos="8570913" algn="l"/>
                  <a:tab pos="9020175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9pPr>
            </a:lstStyle>
            <a:p>
              <a:pPr marL="36195" algn="ctr" eaLnBrk="1">
                <a:spcBef>
                  <a:spcPts val="288"/>
                </a:spcBef>
                <a:spcAft>
                  <a:spcPts val="288"/>
                </a:spcAft>
                <a:buClrTx/>
                <a:buFontTx/>
                <a:buNone/>
              </a:pPr>
              <a:r>
                <a:rPr lang="it-IT" altLang="it-IT" sz="2000" b="1" dirty="0">
                  <a:solidFill>
                    <a:srgbClr val="000000"/>
                  </a:solidFill>
                  <a:latin typeface="Times New Roman"/>
                  <a:ea typeface="Arial Unicode MS"/>
                  <a:cs typeface="Arial Unicode MS"/>
                </a:rPr>
                <a:t>PREMIER SEMESTRE </a:t>
              </a:r>
              <a:endParaRPr lang="fr-FR" dirty="0">
                <a:latin typeface="Times New Roman"/>
                <a:ea typeface="Arial Unicode MS"/>
                <a:cs typeface="Arial Unicode MS"/>
              </a:endParaRPr>
            </a:p>
            <a:p>
              <a:pPr marL="36195" algn="just" eaLnBrk="1">
                <a:lnSpc>
                  <a:spcPct val="106000"/>
                </a:lnSpc>
                <a:spcBef>
                  <a:spcPts val="288"/>
                </a:spcBef>
                <a:spcAft>
                  <a:spcPts val="288"/>
                </a:spcAft>
                <a:buClrTx/>
                <a:buFontTx/>
              </a:pPr>
              <a:r>
                <a:rPr lang="it-IT" altLang="it-IT" sz="2000" dirty="0">
                  <a:solidFill>
                    <a:srgbClr val="000000"/>
                  </a:solidFill>
                  <a:latin typeface="Times New Roman"/>
                  <a:ea typeface="Arial Unicode MS"/>
                  <a:cs typeface="Arial Unicode MS"/>
                </a:rPr>
                <a:t>1/ Un </a:t>
              </a:r>
              <a:r>
                <a:rPr lang="it-IT" altLang="it-IT" sz="2000" dirty="0" err="1">
                  <a:solidFill>
                    <a:srgbClr val="000000"/>
                  </a:solidFill>
                  <a:latin typeface="Times New Roman"/>
                  <a:ea typeface="Arial Unicode MS"/>
                  <a:cs typeface="Arial Unicode MS"/>
                </a:rPr>
                <a:t>devoir</a:t>
              </a:r>
              <a:r>
                <a:rPr lang="it-IT" altLang="it-IT" sz="2000" dirty="0">
                  <a:solidFill>
                    <a:srgbClr val="000000"/>
                  </a:solidFill>
                  <a:latin typeface="Times New Roman"/>
                  <a:ea typeface="Arial Unicode MS"/>
                  <a:cs typeface="Arial Unicode MS"/>
                </a:rPr>
                <a:t> de mi-semestre : un plan </a:t>
              </a:r>
              <a:r>
                <a:rPr lang="it-IT" altLang="it-IT" sz="2000" dirty="0" err="1">
                  <a:solidFill>
                    <a:srgbClr val="000000"/>
                  </a:solidFill>
                  <a:latin typeface="Times New Roman"/>
                  <a:ea typeface="Arial Unicode MS"/>
                  <a:cs typeface="Arial Unicode MS"/>
                </a:rPr>
                <a:t>détaillé</a:t>
              </a:r>
              <a:r>
                <a:rPr lang="it-IT" altLang="it-IT" sz="2000" dirty="0">
                  <a:solidFill>
                    <a:srgbClr val="000000"/>
                  </a:solidFill>
                  <a:latin typeface="Times New Roman"/>
                  <a:ea typeface="Arial Unicode MS"/>
                  <a:cs typeface="Arial Unicode MS"/>
                </a:rPr>
                <a:t>. </a:t>
              </a:r>
            </a:p>
            <a:p>
              <a:pPr marL="36195" algn="just" eaLnBrk="1">
                <a:lnSpc>
                  <a:spcPct val="106000"/>
                </a:lnSpc>
                <a:spcBef>
                  <a:spcPts val="288"/>
                </a:spcBef>
                <a:spcAft>
                  <a:spcPts val="288"/>
                </a:spcAft>
                <a:buClrTx/>
                <a:buFontTx/>
                <a:buNone/>
              </a:pPr>
              <a:r>
                <a:rPr lang="it-IT" altLang="it-IT" sz="2000" dirty="0">
                  <a:solidFill>
                    <a:srgbClr val="000000"/>
                  </a:solidFill>
                  <a:latin typeface="Times New Roman"/>
                  <a:ea typeface="Arial Unicode MS"/>
                  <a:cs typeface="Arial Unicode MS"/>
                </a:rPr>
                <a:t>2/ Une </a:t>
              </a:r>
              <a:r>
                <a:rPr lang="it-IT" altLang="it-IT" sz="2000" dirty="0" err="1">
                  <a:solidFill>
                    <a:srgbClr val="000000"/>
                  </a:solidFill>
                  <a:latin typeface="Times New Roman"/>
                  <a:ea typeface="Arial Unicode MS"/>
                  <a:cs typeface="Arial Unicode MS"/>
                </a:rPr>
                <a:t>simulation</a:t>
              </a:r>
              <a:r>
                <a:rPr lang="it-IT" altLang="it-IT" sz="2000" dirty="0">
                  <a:solidFill>
                    <a:srgbClr val="000000"/>
                  </a:solidFill>
                  <a:latin typeface="Times New Roman"/>
                  <a:ea typeface="Arial Unicode MS"/>
                  <a:cs typeface="Arial Unicode MS"/>
                </a:rPr>
                <a:t> d’</a:t>
              </a:r>
              <a:r>
                <a:rPr lang="it-IT" altLang="it-IT" sz="2000" dirty="0" err="1">
                  <a:solidFill>
                    <a:srgbClr val="000000"/>
                  </a:solidFill>
                  <a:latin typeface="Times New Roman"/>
                  <a:ea typeface="Arial Unicode MS"/>
                  <a:cs typeface="Arial Unicode MS"/>
                </a:rPr>
                <a:t>examen</a:t>
              </a:r>
              <a:r>
                <a:rPr lang="it-IT" altLang="it-IT" sz="2000" dirty="0">
                  <a:solidFill>
                    <a:srgbClr val="000000"/>
                  </a:solidFill>
                  <a:latin typeface="Times New Roman"/>
                  <a:ea typeface="Arial Unicode MS"/>
                  <a:cs typeface="Arial Unicode MS"/>
                </a:rPr>
                <a:t>. </a:t>
              </a:r>
            </a:p>
          </p:txBody>
        </p:sp>
        <p:sp>
          <p:nvSpPr>
            <p:cNvPr id="11269" name="Rectangle 5">
              <a:extLst>
                <a:ext uri="{FF2B5EF4-FFF2-40B4-BE49-F238E27FC236}">
                  <a16:creationId xmlns:a16="http://schemas.microsoft.com/office/drawing/2014/main" id="{60A262E1-5B40-6FC6-3B2F-ABDCB2A87F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6" y="1936"/>
              <a:ext cx="2383" cy="1286"/>
            </a:xfrm>
            <a:prstGeom prst="rect">
              <a:avLst/>
            </a:prstGeom>
            <a:solidFill>
              <a:srgbClr val="FF66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 anchor="ctr"/>
            <a:lstStyle>
              <a:lvl1pPr marL="36513">
                <a:tabLst>
                  <a:tab pos="36513" algn="l"/>
                  <a:tab pos="484188" algn="l"/>
                  <a:tab pos="933450" algn="l"/>
                  <a:tab pos="1382713" algn="l"/>
                  <a:tab pos="1831975" algn="l"/>
                  <a:tab pos="2281238" algn="l"/>
                  <a:tab pos="2730500" algn="l"/>
                  <a:tab pos="3179763" algn="l"/>
                  <a:tab pos="3629025" algn="l"/>
                  <a:tab pos="4078288" algn="l"/>
                  <a:tab pos="4527550" algn="l"/>
                  <a:tab pos="4976813" algn="l"/>
                  <a:tab pos="5426075" algn="l"/>
                  <a:tab pos="5875338" algn="l"/>
                  <a:tab pos="6324600" algn="l"/>
                  <a:tab pos="6773863" algn="l"/>
                  <a:tab pos="7223125" algn="l"/>
                  <a:tab pos="7672388" algn="l"/>
                  <a:tab pos="8121650" algn="l"/>
                  <a:tab pos="8570913" algn="l"/>
                  <a:tab pos="9020175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1pPr>
              <a:lvl2pPr>
                <a:tabLst>
                  <a:tab pos="36513" algn="l"/>
                  <a:tab pos="484188" algn="l"/>
                  <a:tab pos="933450" algn="l"/>
                  <a:tab pos="1382713" algn="l"/>
                  <a:tab pos="1831975" algn="l"/>
                  <a:tab pos="2281238" algn="l"/>
                  <a:tab pos="2730500" algn="l"/>
                  <a:tab pos="3179763" algn="l"/>
                  <a:tab pos="3629025" algn="l"/>
                  <a:tab pos="4078288" algn="l"/>
                  <a:tab pos="4527550" algn="l"/>
                  <a:tab pos="4976813" algn="l"/>
                  <a:tab pos="5426075" algn="l"/>
                  <a:tab pos="5875338" algn="l"/>
                  <a:tab pos="6324600" algn="l"/>
                  <a:tab pos="6773863" algn="l"/>
                  <a:tab pos="7223125" algn="l"/>
                  <a:tab pos="7672388" algn="l"/>
                  <a:tab pos="8121650" algn="l"/>
                  <a:tab pos="8570913" algn="l"/>
                  <a:tab pos="9020175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2pPr>
              <a:lvl3pPr>
                <a:tabLst>
                  <a:tab pos="36513" algn="l"/>
                  <a:tab pos="484188" algn="l"/>
                  <a:tab pos="933450" algn="l"/>
                  <a:tab pos="1382713" algn="l"/>
                  <a:tab pos="1831975" algn="l"/>
                  <a:tab pos="2281238" algn="l"/>
                  <a:tab pos="2730500" algn="l"/>
                  <a:tab pos="3179763" algn="l"/>
                  <a:tab pos="3629025" algn="l"/>
                  <a:tab pos="4078288" algn="l"/>
                  <a:tab pos="4527550" algn="l"/>
                  <a:tab pos="4976813" algn="l"/>
                  <a:tab pos="5426075" algn="l"/>
                  <a:tab pos="5875338" algn="l"/>
                  <a:tab pos="6324600" algn="l"/>
                  <a:tab pos="6773863" algn="l"/>
                  <a:tab pos="7223125" algn="l"/>
                  <a:tab pos="7672388" algn="l"/>
                  <a:tab pos="8121650" algn="l"/>
                  <a:tab pos="8570913" algn="l"/>
                  <a:tab pos="9020175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3pPr>
              <a:lvl4pPr>
                <a:tabLst>
                  <a:tab pos="36513" algn="l"/>
                  <a:tab pos="484188" algn="l"/>
                  <a:tab pos="933450" algn="l"/>
                  <a:tab pos="1382713" algn="l"/>
                  <a:tab pos="1831975" algn="l"/>
                  <a:tab pos="2281238" algn="l"/>
                  <a:tab pos="2730500" algn="l"/>
                  <a:tab pos="3179763" algn="l"/>
                  <a:tab pos="3629025" algn="l"/>
                  <a:tab pos="4078288" algn="l"/>
                  <a:tab pos="4527550" algn="l"/>
                  <a:tab pos="4976813" algn="l"/>
                  <a:tab pos="5426075" algn="l"/>
                  <a:tab pos="5875338" algn="l"/>
                  <a:tab pos="6324600" algn="l"/>
                  <a:tab pos="6773863" algn="l"/>
                  <a:tab pos="7223125" algn="l"/>
                  <a:tab pos="7672388" algn="l"/>
                  <a:tab pos="8121650" algn="l"/>
                  <a:tab pos="8570913" algn="l"/>
                  <a:tab pos="9020175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4pPr>
              <a:lvl5pPr>
                <a:tabLst>
                  <a:tab pos="36513" algn="l"/>
                  <a:tab pos="484188" algn="l"/>
                  <a:tab pos="933450" algn="l"/>
                  <a:tab pos="1382713" algn="l"/>
                  <a:tab pos="1831975" algn="l"/>
                  <a:tab pos="2281238" algn="l"/>
                  <a:tab pos="2730500" algn="l"/>
                  <a:tab pos="3179763" algn="l"/>
                  <a:tab pos="3629025" algn="l"/>
                  <a:tab pos="4078288" algn="l"/>
                  <a:tab pos="4527550" algn="l"/>
                  <a:tab pos="4976813" algn="l"/>
                  <a:tab pos="5426075" algn="l"/>
                  <a:tab pos="5875338" algn="l"/>
                  <a:tab pos="6324600" algn="l"/>
                  <a:tab pos="6773863" algn="l"/>
                  <a:tab pos="7223125" algn="l"/>
                  <a:tab pos="7672388" algn="l"/>
                  <a:tab pos="8121650" algn="l"/>
                  <a:tab pos="8570913" algn="l"/>
                  <a:tab pos="9020175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36513" algn="l"/>
                  <a:tab pos="484188" algn="l"/>
                  <a:tab pos="933450" algn="l"/>
                  <a:tab pos="1382713" algn="l"/>
                  <a:tab pos="1831975" algn="l"/>
                  <a:tab pos="2281238" algn="l"/>
                  <a:tab pos="2730500" algn="l"/>
                  <a:tab pos="3179763" algn="l"/>
                  <a:tab pos="3629025" algn="l"/>
                  <a:tab pos="4078288" algn="l"/>
                  <a:tab pos="4527550" algn="l"/>
                  <a:tab pos="4976813" algn="l"/>
                  <a:tab pos="5426075" algn="l"/>
                  <a:tab pos="5875338" algn="l"/>
                  <a:tab pos="6324600" algn="l"/>
                  <a:tab pos="6773863" algn="l"/>
                  <a:tab pos="7223125" algn="l"/>
                  <a:tab pos="7672388" algn="l"/>
                  <a:tab pos="8121650" algn="l"/>
                  <a:tab pos="8570913" algn="l"/>
                  <a:tab pos="9020175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36513" algn="l"/>
                  <a:tab pos="484188" algn="l"/>
                  <a:tab pos="933450" algn="l"/>
                  <a:tab pos="1382713" algn="l"/>
                  <a:tab pos="1831975" algn="l"/>
                  <a:tab pos="2281238" algn="l"/>
                  <a:tab pos="2730500" algn="l"/>
                  <a:tab pos="3179763" algn="l"/>
                  <a:tab pos="3629025" algn="l"/>
                  <a:tab pos="4078288" algn="l"/>
                  <a:tab pos="4527550" algn="l"/>
                  <a:tab pos="4976813" algn="l"/>
                  <a:tab pos="5426075" algn="l"/>
                  <a:tab pos="5875338" algn="l"/>
                  <a:tab pos="6324600" algn="l"/>
                  <a:tab pos="6773863" algn="l"/>
                  <a:tab pos="7223125" algn="l"/>
                  <a:tab pos="7672388" algn="l"/>
                  <a:tab pos="8121650" algn="l"/>
                  <a:tab pos="8570913" algn="l"/>
                  <a:tab pos="9020175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36513" algn="l"/>
                  <a:tab pos="484188" algn="l"/>
                  <a:tab pos="933450" algn="l"/>
                  <a:tab pos="1382713" algn="l"/>
                  <a:tab pos="1831975" algn="l"/>
                  <a:tab pos="2281238" algn="l"/>
                  <a:tab pos="2730500" algn="l"/>
                  <a:tab pos="3179763" algn="l"/>
                  <a:tab pos="3629025" algn="l"/>
                  <a:tab pos="4078288" algn="l"/>
                  <a:tab pos="4527550" algn="l"/>
                  <a:tab pos="4976813" algn="l"/>
                  <a:tab pos="5426075" algn="l"/>
                  <a:tab pos="5875338" algn="l"/>
                  <a:tab pos="6324600" algn="l"/>
                  <a:tab pos="6773863" algn="l"/>
                  <a:tab pos="7223125" algn="l"/>
                  <a:tab pos="7672388" algn="l"/>
                  <a:tab pos="8121650" algn="l"/>
                  <a:tab pos="8570913" algn="l"/>
                  <a:tab pos="9020175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36513" algn="l"/>
                  <a:tab pos="484188" algn="l"/>
                  <a:tab pos="933450" algn="l"/>
                  <a:tab pos="1382713" algn="l"/>
                  <a:tab pos="1831975" algn="l"/>
                  <a:tab pos="2281238" algn="l"/>
                  <a:tab pos="2730500" algn="l"/>
                  <a:tab pos="3179763" algn="l"/>
                  <a:tab pos="3629025" algn="l"/>
                  <a:tab pos="4078288" algn="l"/>
                  <a:tab pos="4527550" algn="l"/>
                  <a:tab pos="4976813" algn="l"/>
                  <a:tab pos="5426075" algn="l"/>
                  <a:tab pos="5875338" algn="l"/>
                  <a:tab pos="6324600" algn="l"/>
                  <a:tab pos="6773863" algn="l"/>
                  <a:tab pos="7223125" algn="l"/>
                  <a:tab pos="7672388" algn="l"/>
                  <a:tab pos="8121650" algn="l"/>
                  <a:tab pos="8570913" algn="l"/>
                  <a:tab pos="9020175" algn="l"/>
                </a:tabLst>
                <a:defRPr>
                  <a:solidFill>
                    <a:srgbClr val="FFFFFF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9pPr>
            </a:lstStyle>
            <a:p>
              <a:pPr marL="36195" algn="ctr" eaLnBrk="1">
                <a:spcBef>
                  <a:spcPts val="288"/>
                </a:spcBef>
                <a:spcAft>
                  <a:spcPts val="288"/>
                </a:spcAft>
                <a:buClrTx/>
                <a:buFontTx/>
                <a:buNone/>
              </a:pPr>
              <a:r>
                <a:rPr lang="it-IT" altLang="it-IT" sz="2000" b="1" dirty="0">
                  <a:solidFill>
                    <a:srgbClr val="000000"/>
                  </a:solidFill>
                  <a:latin typeface="Times New Roman"/>
                  <a:ea typeface="Arial Unicode MS"/>
                  <a:cs typeface="Arial Unicode MS"/>
                </a:rPr>
                <a:t>SECOND SEMESTRE </a:t>
              </a:r>
              <a:endParaRPr lang="fr-FR" dirty="0">
                <a:latin typeface="Times New Roman"/>
                <a:ea typeface="Arial Unicode MS"/>
                <a:cs typeface="Arial Unicode MS"/>
              </a:endParaRPr>
            </a:p>
            <a:p>
              <a:pPr marL="36195" algn="just" eaLnBrk="1">
                <a:lnSpc>
                  <a:spcPct val="106000"/>
                </a:lnSpc>
                <a:spcBef>
                  <a:spcPts val="288"/>
                </a:spcBef>
                <a:spcAft>
                  <a:spcPts val="288"/>
                </a:spcAft>
                <a:buClrTx/>
              </a:pPr>
              <a:r>
                <a:rPr lang="it-IT" altLang="it-IT" sz="2000" dirty="0">
                  <a:solidFill>
                    <a:srgbClr val="000000"/>
                  </a:solidFill>
                  <a:latin typeface="Times New Roman"/>
                  <a:ea typeface="Arial Unicode MS"/>
                  <a:cs typeface="Arial Unicode MS"/>
                </a:rPr>
                <a:t>3/ Un </a:t>
              </a:r>
              <a:r>
                <a:rPr lang="it-IT" altLang="it-IT" sz="2000" dirty="0" err="1">
                  <a:solidFill>
                    <a:srgbClr val="000000"/>
                  </a:solidFill>
                  <a:latin typeface="Times New Roman"/>
                  <a:ea typeface="Arial Unicode MS"/>
                  <a:cs typeface="Arial Unicode MS"/>
                </a:rPr>
                <a:t>devoir</a:t>
              </a:r>
              <a:r>
                <a:rPr lang="it-IT" altLang="it-IT" sz="2000" dirty="0">
                  <a:solidFill>
                    <a:srgbClr val="000000"/>
                  </a:solidFill>
                  <a:latin typeface="Times New Roman"/>
                  <a:ea typeface="Arial Unicode MS"/>
                  <a:cs typeface="Arial Unicode MS"/>
                </a:rPr>
                <a:t> de mi-semestre : un </a:t>
              </a:r>
              <a:r>
                <a:rPr lang="it-IT" altLang="it-IT" sz="2000" dirty="0" err="1">
                  <a:solidFill>
                    <a:srgbClr val="000000"/>
                  </a:solidFill>
                  <a:latin typeface="Times New Roman"/>
                  <a:ea typeface="Arial Unicode MS"/>
                  <a:cs typeface="Arial Unicode MS"/>
                </a:rPr>
                <a:t>exposé</a:t>
              </a:r>
              <a:r>
                <a:rPr lang="it-IT" altLang="it-IT" sz="2000" dirty="0">
                  <a:solidFill>
                    <a:srgbClr val="000000"/>
                  </a:solidFill>
                  <a:latin typeface="Times New Roman"/>
                  <a:ea typeface="Arial Unicode MS"/>
                  <a:cs typeface="Arial Unicode MS"/>
                </a:rPr>
                <a:t> </a:t>
              </a:r>
              <a:r>
                <a:rPr lang="it-IT" altLang="it-IT" sz="2000" dirty="0" err="1">
                  <a:solidFill>
                    <a:srgbClr val="000000"/>
                  </a:solidFill>
                  <a:latin typeface="Times New Roman"/>
                  <a:ea typeface="Arial Unicode MS"/>
                  <a:cs typeface="Arial Unicode MS"/>
                </a:rPr>
                <a:t>oral</a:t>
              </a:r>
              <a:r>
                <a:rPr lang="it-IT" altLang="it-IT" sz="2000" dirty="0">
                  <a:solidFill>
                    <a:srgbClr val="000000"/>
                  </a:solidFill>
                  <a:latin typeface="Times New Roman"/>
                  <a:ea typeface="Arial Unicode MS"/>
                  <a:cs typeface="Arial Unicode MS"/>
                </a:rPr>
                <a:t>.  </a:t>
              </a:r>
            </a:p>
            <a:p>
              <a:pPr marL="36195" algn="just" eaLnBrk="1">
                <a:lnSpc>
                  <a:spcPct val="106000"/>
                </a:lnSpc>
                <a:spcBef>
                  <a:spcPts val="288"/>
                </a:spcBef>
                <a:spcAft>
                  <a:spcPts val="288"/>
                </a:spcAft>
                <a:buClrTx/>
                <a:buFontTx/>
                <a:buNone/>
              </a:pPr>
              <a:r>
                <a:rPr lang="it-IT" altLang="it-IT" sz="2000" dirty="0">
                  <a:solidFill>
                    <a:srgbClr val="000000"/>
                  </a:solidFill>
                  <a:latin typeface="Times New Roman"/>
                  <a:ea typeface="Arial Unicode MS"/>
                  <a:cs typeface="Arial Unicode MS"/>
                </a:rPr>
                <a:t>4/ Une </a:t>
              </a:r>
              <a:r>
                <a:rPr lang="it-IT" altLang="it-IT" sz="2000" dirty="0" err="1">
                  <a:solidFill>
                    <a:srgbClr val="000000"/>
                  </a:solidFill>
                  <a:latin typeface="Times New Roman"/>
                  <a:ea typeface="Arial Unicode MS"/>
                  <a:cs typeface="Arial Unicode MS"/>
                </a:rPr>
                <a:t>simulation</a:t>
              </a:r>
              <a:r>
                <a:rPr lang="it-IT" altLang="it-IT" sz="2000" dirty="0">
                  <a:solidFill>
                    <a:srgbClr val="000000"/>
                  </a:solidFill>
                  <a:latin typeface="Times New Roman"/>
                  <a:ea typeface="Arial Unicode MS"/>
                  <a:cs typeface="Arial Unicode MS"/>
                </a:rPr>
                <a:t> d'</a:t>
              </a:r>
              <a:r>
                <a:rPr lang="it-IT" altLang="it-IT" sz="2000" dirty="0" err="1">
                  <a:solidFill>
                    <a:srgbClr val="000000"/>
                  </a:solidFill>
                  <a:latin typeface="Times New Roman"/>
                  <a:ea typeface="Arial Unicode MS"/>
                  <a:cs typeface="Arial Unicode MS"/>
                </a:rPr>
                <a:t>examen</a:t>
              </a:r>
              <a:r>
                <a:rPr lang="it-IT" altLang="it-IT" sz="2000" dirty="0">
                  <a:solidFill>
                    <a:srgbClr val="000000"/>
                  </a:solidFill>
                  <a:latin typeface="Times New Roman"/>
                  <a:ea typeface="Arial Unicode MS"/>
                  <a:cs typeface="Arial Unicode MS"/>
                </a:rPr>
                <a:t>.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Text Box 1">
            <a:extLst>
              <a:ext uri="{FF2B5EF4-FFF2-40B4-BE49-F238E27FC236}">
                <a16:creationId xmlns:a16="http://schemas.microsoft.com/office/drawing/2014/main" id="{0B9345F8-28AF-F8D1-8823-560436DCEB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4825" y="2338388"/>
            <a:ext cx="9359900" cy="1262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1240" rIns="0" bIns="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>
              <a:buClrTx/>
              <a:buFontTx/>
              <a:buNone/>
            </a:pPr>
            <a:r>
              <a:rPr lang="it-IT" altLang="it-IT" sz="3200" b="1" i="1">
                <a:solidFill>
                  <a:srgbClr val="FF9966"/>
                </a:solidFill>
              </a:rPr>
              <a:t>Bonne année universitaire et bon travail à tous.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i Office">
  <a:themeElements>
    <a:clrScheme name="Tema di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i Office">
      <a:majorFont>
        <a:latin typeface="Arial"/>
        <a:ea typeface="Arial Unicode MS"/>
        <a:cs typeface="Arial Unicode MS"/>
      </a:majorFont>
      <a:minorFont>
        <a:latin typeface="Arial"/>
        <a:ea typeface="Arial Unicode MS"/>
        <a:cs typeface="Arial Unicode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it-IT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Arial Unicode MS" panose="020B0604020202020204" pitchFamily="34" charset="-128"/>
            <a:cs typeface="Arial Unicode MS" panose="020B0604020202020204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it-IT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Arial Unicode MS" panose="020B0604020202020204" pitchFamily="34" charset="-128"/>
            <a:cs typeface="Arial Unicode MS" panose="020B0604020202020204" pitchFamily="34" charset="-128"/>
          </a:defRPr>
        </a:defPPr>
      </a:lstStyle>
    </a:lnDef>
  </a:objectDefaults>
  <a:extraClrSchemeLst>
    <a:extraClrScheme>
      <a:clrScheme name="Tema di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i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Tema di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i Office">
      <a:majorFont>
        <a:latin typeface="Arial"/>
        <a:ea typeface="Arial Unicode MS"/>
        <a:cs typeface="Arial Unicode MS"/>
      </a:majorFont>
      <a:minorFont>
        <a:latin typeface="Times New Roman"/>
        <a:ea typeface="Arial Unicode MS"/>
        <a:cs typeface="Arial Unicode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it-IT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Arial Unicode MS" panose="020B0604020202020204" pitchFamily="34" charset="-128"/>
            <a:cs typeface="Arial Unicode MS" panose="020B0604020202020204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it-IT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Arial Unicode MS" panose="020B0604020202020204" pitchFamily="34" charset="-128"/>
            <a:cs typeface="Arial Unicode MS" panose="020B0604020202020204" pitchFamily="34" charset="-128"/>
          </a:defRPr>
        </a:defPPr>
      </a:lstStyle>
    </a:lnDef>
  </a:objectDefaults>
  <a:extraClrSchemeLst>
    <a:extraClrScheme>
      <a:clrScheme name="Tema di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i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34471</TotalTime>
  <Application>Microsoft Office PowerPoint</Application>
  <PresentationFormat>Personnalisé</PresentationFormat>
  <Slides>9</Slides>
  <Notes>9</Notes>
  <HiddenSlides>0</HiddenSlide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9</vt:i4>
      </vt:variant>
    </vt:vector>
  </HeadingPairs>
  <TitlesOfParts>
    <vt:vector size="11" baseType="lpstr">
      <vt:lpstr>Tema di Office</vt:lpstr>
      <vt:lpstr>Tema di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Julie Dewas</dc:creator>
  <cp:lastModifiedBy>Domenico Caterina</cp:lastModifiedBy>
  <cp:revision>119</cp:revision>
  <cp:lastPrinted>1601-01-01T00:00:00Z</cp:lastPrinted>
  <dcterms:created xsi:type="dcterms:W3CDTF">2024-09-25T09:49:39Z</dcterms:created>
  <dcterms:modified xsi:type="dcterms:W3CDTF">2025-09-29T10:16:07Z</dcterms:modified>
</cp:coreProperties>
</file>