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1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1pPr>
    <a:lvl2pPr marL="742950" indent="-285750" algn="l" defTabSz="449263" rtl="0" eaLnBrk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2pPr>
    <a:lvl3pPr marL="1143000" indent="-228600" algn="l" defTabSz="449263" rtl="0" eaLnBrk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3pPr>
    <a:lvl4pPr marL="1600200" indent="-228600" algn="l" defTabSz="449263" rtl="0" eaLnBrk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4pPr>
    <a:lvl5pPr marL="2057400" indent="-228600" algn="l" defTabSz="449263" rtl="0" eaLnBrk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 Unicode MS" panose="020B0604020202020204" pitchFamily="34" charset="-128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F7D41D-AD8C-077F-BB37-E70A7F021991}" v="8" dt="2026-09-28T10:52:45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5" d="100"/>
          <a:sy n="85" d="100"/>
        </p:scale>
        <p:origin x="-78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Dewas" userId="S::jdewas@unior.it::ec013418-d391-4a56-b24a-0b957387823e" providerId="AD" clId="Web-{DAF7D41D-AD8C-077F-BB37-E70A7F021991}"/>
    <pc:docChg chg="modSld">
      <pc:chgData name="Julie Dewas" userId="S::jdewas@unior.it::ec013418-d391-4a56-b24a-0b957387823e" providerId="AD" clId="Web-{DAF7D41D-AD8C-077F-BB37-E70A7F021991}" dt="2026-09-28T10:52:45.042" v="7" actId="20577"/>
      <pc:docMkLst>
        <pc:docMk/>
      </pc:docMkLst>
      <pc:sldChg chg="modSp">
        <pc:chgData name="Julie Dewas" userId="S::jdewas@unior.it::ec013418-d391-4a56-b24a-0b957387823e" providerId="AD" clId="Web-{DAF7D41D-AD8C-077F-BB37-E70A7F021991}" dt="2026-09-28T10:52:45.042" v="7" actId="20577"/>
        <pc:sldMkLst>
          <pc:docMk/>
          <pc:sldMk cId="0" sldId="263"/>
        </pc:sldMkLst>
        <pc:spChg chg="mod">
          <ac:chgData name="Julie Dewas" userId="S::jdewas@unior.it::ec013418-d391-4a56-b24a-0b957387823e" providerId="AD" clId="Web-{DAF7D41D-AD8C-077F-BB37-E70A7F021991}" dt="2026-09-28T10:52:45.042" v="7" actId="20577"/>
          <ac:spMkLst>
            <pc:docMk/>
            <pc:sldMk cId="0" sldId="263"/>
            <ac:spMk id="11266" creationId="{1BC6932A-D7D6-1404-14F9-2967D33373E3}"/>
          </ac:spMkLst>
        </pc:spChg>
      </pc:sldChg>
    </pc:docChg>
  </pc:docChgLst>
  <pc:docChgLst>
    <pc:chgData name="Julie Dewas" userId="S::jdewas@unior.it::ec013418-d391-4a56-b24a-0b957387823e" providerId="AD" clId="Web-{F25F1568-CA44-A263-672F-0E547671C5A1}"/>
    <pc:docChg chg="delSld modSld">
      <pc:chgData name="Julie Dewas" userId="S::jdewas@unior.it::ec013418-d391-4a56-b24a-0b957387823e" providerId="AD" clId="Web-{F25F1568-CA44-A263-672F-0E547671C5A1}" dt="2026-09-24T12:46:58.267" v="13" actId="20577"/>
      <pc:docMkLst>
        <pc:docMk/>
      </pc:docMkLst>
      <pc:sldChg chg="modSp">
        <pc:chgData name="Julie Dewas" userId="S::jdewas@unior.it::ec013418-d391-4a56-b24a-0b957387823e" providerId="AD" clId="Web-{F25F1568-CA44-A263-672F-0E547671C5A1}" dt="2026-09-24T12:42:47.033" v="3" actId="20577"/>
        <pc:sldMkLst>
          <pc:docMk/>
          <pc:sldMk cId="0" sldId="256"/>
        </pc:sldMkLst>
        <pc:spChg chg="mod">
          <ac:chgData name="Julie Dewas" userId="S::jdewas@unior.it::ec013418-d391-4a56-b24a-0b957387823e" providerId="AD" clId="Web-{F25F1568-CA44-A263-672F-0E547671C5A1}" dt="2026-09-24T12:42:47.033" v="3" actId="20577"/>
          <ac:spMkLst>
            <pc:docMk/>
            <pc:sldMk cId="0" sldId="256"/>
            <ac:spMk id="4097" creationId="{3F3D52E0-0299-A8AE-E11B-4F2C4F50DDC5}"/>
          </ac:spMkLst>
        </pc:spChg>
      </pc:sldChg>
      <pc:sldChg chg="modSp">
        <pc:chgData name="Julie Dewas" userId="S::jdewas@unior.it::ec013418-d391-4a56-b24a-0b957387823e" providerId="AD" clId="Web-{F25F1568-CA44-A263-672F-0E547671C5A1}" dt="2026-09-24T12:46:49.079" v="6" actId="20577"/>
        <pc:sldMkLst>
          <pc:docMk/>
          <pc:sldMk cId="0" sldId="263"/>
        </pc:sldMkLst>
        <pc:spChg chg="mod">
          <ac:chgData name="Julie Dewas" userId="S::jdewas@unior.it::ec013418-d391-4a56-b24a-0b957387823e" providerId="AD" clId="Web-{F25F1568-CA44-A263-672F-0E547671C5A1}" dt="2026-09-24T12:46:49.079" v="6" actId="20577"/>
          <ac:spMkLst>
            <pc:docMk/>
            <pc:sldMk cId="0" sldId="263"/>
            <ac:spMk id="11266" creationId="{1BC6932A-D7D6-1404-14F9-2967D33373E3}"/>
          </ac:spMkLst>
        </pc:spChg>
      </pc:sldChg>
      <pc:sldChg chg="modSp">
        <pc:chgData name="Julie Dewas" userId="S::jdewas@unior.it::ec013418-d391-4a56-b24a-0b957387823e" providerId="AD" clId="Web-{F25F1568-CA44-A263-672F-0E547671C5A1}" dt="2026-09-24T12:46:58.267" v="13" actId="20577"/>
        <pc:sldMkLst>
          <pc:docMk/>
          <pc:sldMk cId="0" sldId="264"/>
        </pc:sldMkLst>
        <pc:spChg chg="mod">
          <ac:chgData name="Julie Dewas" userId="S::jdewas@unior.it::ec013418-d391-4a56-b24a-0b957387823e" providerId="AD" clId="Web-{F25F1568-CA44-A263-672F-0E547671C5A1}" dt="2026-09-24T12:46:58.267" v="13" actId="20577"/>
          <ac:spMkLst>
            <pc:docMk/>
            <pc:sldMk cId="0" sldId="264"/>
            <ac:spMk id="12289" creationId="{0B9345F8-28AF-F8D1-8823-560436DCEB5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>
            <a:extLst>
              <a:ext uri="{FF2B5EF4-FFF2-40B4-BE49-F238E27FC236}">
                <a16:creationId xmlns:a16="http://schemas.microsoft.com/office/drawing/2014/main" id="{DCFF0837-764D-89FD-51A2-BC06C8A17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4" name="AutoShape 2">
            <a:extLst>
              <a:ext uri="{FF2B5EF4-FFF2-40B4-BE49-F238E27FC236}">
                <a16:creationId xmlns:a16="http://schemas.microsoft.com/office/drawing/2014/main" id="{99172944-5CBB-C518-5A0A-87FD619FA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5" name="AutoShape 3">
            <a:extLst>
              <a:ext uri="{FF2B5EF4-FFF2-40B4-BE49-F238E27FC236}">
                <a16:creationId xmlns:a16="http://schemas.microsoft.com/office/drawing/2014/main" id="{C71872BF-0A22-9387-29C5-F24625724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6" name="AutoShape 4">
            <a:extLst>
              <a:ext uri="{FF2B5EF4-FFF2-40B4-BE49-F238E27FC236}">
                <a16:creationId xmlns:a16="http://schemas.microsoft.com/office/drawing/2014/main" id="{5B616050-B870-0A28-C961-4C7A8916A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2763689E-CDE4-0758-905C-151D678D9F1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26012" cy="369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F6D5A54-E02A-3198-1AE3-71991FF79FD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18112" cy="409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CEE3DDF4-5562-9643-8900-1DF23917476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F39CF773-6167-A25A-AD01-9C6F39FE9BF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9DF6457C-01AC-D8E2-FE2B-2C4830E2994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8D295D7-C012-B853-EAD2-762932A3757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>
            <a:extLst>
              <a:ext uri="{FF2B5EF4-FFF2-40B4-BE49-F238E27FC236}">
                <a16:creationId xmlns:a16="http://schemas.microsoft.com/office/drawing/2014/main" id="{A62F42EB-94E2-362A-889A-91C858042AB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BC55FDC6-9823-FC37-5FCF-41236BF23D4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AAE5A4CF-B668-206F-715C-A9530D7CD88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D357177-35E4-9470-809F-E4DD7C8B62D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4A2F825F-C76C-1EF6-DF6E-4E673DF6428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0E2FDA0-CBAF-DDA4-FA53-C5195C56E92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6409C205-CFFF-3590-4DE3-B6DA027D5E4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EFC4293D-743D-C1D2-AA70-F1B7BE58B7C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extLst>
              <a:ext uri="{FF2B5EF4-FFF2-40B4-BE49-F238E27FC236}">
                <a16:creationId xmlns:a16="http://schemas.microsoft.com/office/drawing/2014/main" id="{F93F2B35-408C-E706-A8B3-3C707FDDB63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6D83E4A2-36B2-D2B5-1120-3DF4E3C4E81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71568E04-80AB-393F-1AE3-8ED4C79B60B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9164F6D-577D-4CAF-E4D9-5F93FF03EFF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6D4098-593D-365D-423A-E48674EEE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F8A72EA-6B71-C015-86AA-7DCD732E6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E22E328-70E6-9A1F-06D0-C332DA56993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8EB6AE-E2B6-455B-A88A-BBB5B666F0FC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608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60C403-6F18-B5EA-D776-E417145BB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50AC60-ADCD-EBAB-3132-F2CBFA1F3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65E178-B7EB-E122-D67A-7D0241FC121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7A94007-0F5B-4AB0-805B-5E0A0DF6DD90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092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D968F4-367F-5748-8A98-27574723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5C5DD58-DE30-87CC-4289-7DD2F051F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FC16FC9-7E49-FC51-A1AD-9E0C53FC444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3752A73-91D4-4188-983E-1697DEF5F3E8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7444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9CAD68-E047-2A08-B10C-7A54808C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AB598D-1D2F-D97D-1EA0-0857E2111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5EF293-7532-B7D2-EA0F-312E3DA2C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40F66B-E6E2-5D74-A10E-576B03C074B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5E2FA7C-A77A-4F4F-81CB-70CA2D6A0BBC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717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EC1507-FA2A-B9DE-D3FB-CE8EFBF91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4020A9-AE9E-33FA-DA03-2DB4280ED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F901D2F-0DFF-DBD7-E876-CD3D32D61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39A80FA-1E00-43E9-16CB-C46C3D971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48EB239-F546-9F53-1440-2296E5104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1BC077-152E-962C-0879-85E6D66997F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DB98228-819C-430B-B7FD-061834517F51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5756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D78BDF-E241-B42D-9D0C-AC34C44D8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214B9AA-1400-0CAF-D828-1ACD029BD33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65F104C-8F08-4EF1-A2F5-0E1A270963CC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474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366ADD8-F207-D004-F89C-16CBE0306A1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C145206-F465-4221-8D18-7CC6E9E68E7A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092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A90610-784A-3034-FC39-E39A1065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B2A747-CC15-7FE4-FDEC-DBA6CE5F3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53D6556-6087-A808-2F0C-C2F4DED40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0B5E3A0-293A-9170-A99A-39296DA77C7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413C3A5-1722-4444-8AAB-8E02305F8BD5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897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3EE991-6F7A-95D2-9CE4-88DB70393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5121AB1-843B-C698-D133-B6ABD5FF6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390BF8D-35D5-9F35-AA9F-EB6F1C510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6FE9919-63E3-FBB4-F9B1-D417FECF458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699BE6-FE7F-4D66-A06F-3C07F417328D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57016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827FF1-67A3-B87B-1972-FF0E06C95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BD80610-4CB6-F034-C2E7-D7DC104E9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16C9A44-F9DC-F69A-72A5-E33A6F17819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11B8E4-770B-4682-9E91-8443021D217F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2283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8CB9035-75F0-9B17-5B3C-F44D573C3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0913" y="301625"/>
            <a:ext cx="2265362" cy="64484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07E676-407E-87C5-E6F4-DF86D1940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5275" cy="64484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384F54-D28D-9786-8E8F-DE2DEEF1EFE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BBC1C36-64B5-4978-B348-E3CE9399D29B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46416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192B5D-FAA1-8BF1-C06C-5E5860900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C8BB87F-2F8A-C9E9-37AD-1F77D2236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906629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E9FECF-B5C4-A7B7-ED2B-CF8058FB1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4D7E82-1099-52C2-1FE7-006E284A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86427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6AF1B-55C5-D8E3-6C5B-51130938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DB9838-7635-8AFC-1BCD-7D4E53C3A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05814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88406D-B357-6C47-2996-4A215C0A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F9C478-6593-4D1F-CF5A-81648C4BC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1363" y="1963738"/>
            <a:ext cx="4305300" cy="4929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2B56E7F-EE26-6234-1D08-7BE02CDE9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9063" y="1963738"/>
            <a:ext cx="4306887" cy="4929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87969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774EE2-58C0-FD70-0722-86B30A210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986621-949F-AFD9-F7F8-4C97571A1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F9BBE5A-85E8-C5F9-BF32-6B730B2CD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E2EA2F7-B6FB-0C4E-7981-D9D58A152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415F1FA-5FA0-9125-9AE6-04CF00503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3881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BD4440-930E-67D4-45DA-3F1966DA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079291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837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5E6199-7919-5CFB-95D7-B4719EC6B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B63C6F-3712-7477-4F37-D3D5B14DA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79D563E-659F-0295-E77C-D4BAAA521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69971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0B0634-F0B6-477B-707B-C1DDDCF3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DE7EB3B-12E5-0DA8-AD79-E28A35915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7109D7-6653-B620-37E1-179E47C66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26612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144172-B945-359F-B9E9-FDB5BF281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D59FEC9-1747-58F8-2FB7-F949543AA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019848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A7853EB-1B27-4011-6248-481FE378E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15200" y="282575"/>
            <a:ext cx="2190750" cy="66103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9CFBE53-874B-429A-A377-BAC91888E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1363" y="282575"/>
            <a:ext cx="6421437" cy="66103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986513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09B9836A-4514-1011-03D9-5714967A15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3037" cy="125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4F6D0C82-7E4E-5464-E246-267F899AB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3037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  <p:sp>
        <p:nvSpPr>
          <p:cNvPr id="1027" name="Text Box 3">
            <a:extLst>
              <a:ext uri="{FF2B5EF4-FFF2-40B4-BE49-F238E27FC236}">
                <a16:creationId xmlns:a16="http://schemas.microsoft.com/office/drawing/2014/main" id="{A8419841-A7E6-FBDB-8046-B130280BC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7B992683-C821-D636-1657-80D58BE53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050" y="68865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EA9CB0-8669-8C54-D08E-BF920551817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399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fld id="{7036DD0A-D072-48CF-9DD0-077835D0A84E}" type="slidenum">
              <a:rPr lang="it-IT" altLang="it-IT"/>
              <a:pPr/>
              <a:t>‹#›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95F60748-0D70-E2D9-0A31-02738EB22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282575"/>
            <a:ext cx="8599487" cy="125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70F698A7-7636-B2F9-0A95-88B843BB4E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1963738"/>
            <a:ext cx="8764587" cy="492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  <p:sp>
        <p:nvSpPr>
          <p:cNvPr id="2051" name="AutoShape 3">
            <a:extLst>
              <a:ext uri="{FF2B5EF4-FFF2-40B4-BE49-F238E27FC236}">
                <a16:creationId xmlns:a16="http://schemas.microsoft.com/office/drawing/2014/main" id="{30A6F186-CDEB-F90D-6C7E-FE2482EB8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7077075"/>
            <a:ext cx="9355137" cy="96838"/>
          </a:xfrm>
          <a:prstGeom prst="roundRect">
            <a:avLst>
              <a:gd name="adj" fmla="val 1667"/>
            </a:avLst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5302088D-C42B-0254-2551-5FFDFF5D0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7289800"/>
            <a:ext cx="8091488" cy="96838"/>
          </a:xfrm>
          <a:prstGeom prst="roundRect">
            <a:avLst>
              <a:gd name="adj" fmla="val 1667"/>
            </a:avLst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 kern="1200">
          <a:solidFill>
            <a:srgbClr val="FF996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6pPr>
      <a:lvl7pPr marL="29718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7pPr>
      <a:lvl8pPr marL="3429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8pPr>
      <a:lvl9pPr marL="3886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i="1">
          <a:solidFill>
            <a:srgbClr val="FF9966"/>
          </a:solidFill>
          <a:latin typeface="Arial" panose="020B0604020202020204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E6E6E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E6E6E6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E6E6E6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E6E6E6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E6E6E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>
            <a:extLst>
              <a:ext uri="{FF2B5EF4-FFF2-40B4-BE49-F238E27FC236}">
                <a16:creationId xmlns:a16="http://schemas.microsoft.com/office/drawing/2014/main" id="{3F3D52E0-0299-A8AE-E11B-4F2C4F50D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250825"/>
            <a:ext cx="9070975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 anchor="ctr"/>
          <a:lstStyle>
            <a:lvl1pPr marL="215900" indent="-207963"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indent="-207645" algn="ctr" eaLnBrk="1">
              <a:buClrTx/>
              <a:buFontTx/>
              <a:buNone/>
            </a:pPr>
            <a:r>
              <a:rPr lang="it-IT" altLang="it-IT" sz="3200" dirty="0">
                <a:solidFill>
                  <a:srgbClr val="CCCCCC"/>
                </a:solidFill>
                <a:latin typeface="Times New Roman"/>
                <a:ea typeface="Arial Unicode MS"/>
                <a:cs typeface="Arial Unicode MS"/>
              </a:rPr>
              <a:t>UNIOR- Lingua francese Magistrale 2</a:t>
            </a:r>
            <a:endParaRPr lang="fr-FR" dirty="0">
              <a:latin typeface="Times New Roman"/>
              <a:ea typeface="Arial Unicode MS"/>
              <a:cs typeface="Arial Unicode MS"/>
            </a:endParaRPr>
          </a:p>
          <a:p>
            <a:pPr indent="-207645" algn="ctr" eaLnBrk="1">
              <a:buClrTx/>
              <a:buFontTx/>
              <a:buNone/>
            </a:pPr>
            <a:endParaRPr lang="it-IT" altLang="it-IT" sz="3200">
              <a:solidFill>
                <a:srgbClr val="CCCCCC"/>
              </a:solidFill>
              <a:latin typeface="Times New Roman" panose="02020603050405020304" pitchFamily="18" charset="0"/>
            </a:endParaRPr>
          </a:p>
          <a:p>
            <a:pPr indent="-207645" algn="ctr" eaLnBrk="1">
              <a:buClrTx/>
              <a:buFontTx/>
              <a:buNone/>
            </a:pPr>
            <a:r>
              <a:rPr lang="it-IT" altLang="it-IT" sz="3200" dirty="0">
                <a:solidFill>
                  <a:srgbClr val="CCCCCC"/>
                </a:solidFill>
                <a:latin typeface="Times New Roman"/>
                <a:ea typeface="Arial Unicode MS"/>
                <a:cs typeface="Arial Unicode MS"/>
              </a:rPr>
              <a:t>Anno academico 2026-2027</a:t>
            </a:r>
          </a:p>
          <a:p>
            <a:pPr indent="-207645" algn="ctr" eaLnBrk="1">
              <a:buClrTx/>
              <a:buFontTx/>
              <a:buNone/>
            </a:pPr>
            <a:endParaRPr lang="it-IT" altLang="it-IT" sz="3200">
              <a:solidFill>
                <a:srgbClr val="CCCCCC"/>
              </a:solidFill>
              <a:latin typeface="Times New Roman" panose="02020603050405020304" pitchFamily="18" charset="0"/>
            </a:endParaRPr>
          </a:p>
          <a:p>
            <a:pPr indent="-207645" algn="ctr" eaLnBrk="1">
              <a:buClrTx/>
              <a:buFontTx/>
              <a:buNone/>
            </a:pPr>
            <a:endParaRPr lang="it-IT" altLang="it-IT" sz="3200">
              <a:solidFill>
                <a:srgbClr val="CCCCCC"/>
              </a:solidFill>
              <a:latin typeface="Times New Roman" panose="02020603050405020304" pitchFamily="18" charset="0"/>
            </a:endParaRPr>
          </a:p>
          <a:p>
            <a:pPr indent="-207645" algn="ctr" eaLnBrk="1">
              <a:buClrTx/>
              <a:buFontTx/>
              <a:buNone/>
            </a:pPr>
            <a:endParaRPr lang="it-IT" altLang="it-IT" sz="3200">
              <a:solidFill>
                <a:srgbClr val="CCCCCC"/>
              </a:solidFill>
              <a:latin typeface="Times New Roman" panose="02020603050405020304" pitchFamily="18" charset="0"/>
            </a:endParaRPr>
          </a:p>
          <a:p>
            <a:pPr indent="-207645" algn="ctr" eaLnBrk="1">
              <a:buClrTx/>
              <a:buFontTx/>
              <a:buNone/>
            </a:pPr>
            <a:r>
              <a:rPr lang="it-IT" altLang="it-IT" sz="3200" dirty="0">
                <a:solidFill>
                  <a:srgbClr val="CCCCCC"/>
                </a:solidFill>
                <a:latin typeface="Times New Roman"/>
                <a:ea typeface="Arial Unicode MS"/>
                <a:cs typeface="Arial Unicode MS"/>
              </a:rPr>
              <a:t>Mme Pinto Sarah / M. Piscopo Sergio </a:t>
            </a:r>
          </a:p>
          <a:p>
            <a:pPr indent="-207645" algn="ctr" eaLnBrk="1">
              <a:buClrTx/>
              <a:buFontTx/>
              <a:buNone/>
            </a:pPr>
            <a:r>
              <a:rPr lang="it-IT" altLang="it-IT" sz="3200" dirty="0">
                <a:solidFill>
                  <a:srgbClr val="CCCCCC"/>
                </a:solidFill>
                <a:latin typeface="Times New Roman"/>
                <a:ea typeface="Arial Unicode MS"/>
                <a:cs typeface="Arial Unicode MS"/>
              </a:rPr>
              <a:t>Mme Dewas Julie / Mme Welzer Karine</a:t>
            </a:r>
          </a:p>
        </p:txBody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B6413FC0-7949-F5C3-E68F-3360AA64F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8" y="5364163"/>
            <a:ext cx="1728787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670A322F-7A18-32CC-4402-0CDBC0D9C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4895850"/>
            <a:ext cx="1728788" cy="172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>
            <a:extLst>
              <a:ext uri="{FF2B5EF4-FFF2-40B4-BE49-F238E27FC236}">
                <a16:creationId xmlns:a16="http://schemas.microsoft.com/office/drawing/2014/main" id="{8D9E63EE-CB7D-DF18-2C18-5FC2681AC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300" y="-38100"/>
            <a:ext cx="860742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 sz="3200" b="1" i="1">
                <a:solidFill>
                  <a:srgbClr val="FF9966"/>
                </a:solidFill>
              </a:rPr>
              <a:t>Le niveau de langue attendu</a:t>
            </a:r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259B94A3-C698-7AF8-FC11-F0FCA5F69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82600"/>
            <a:ext cx="9070975" cy="498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 sz="1600">
                <a:solidFill>
                  <a:srgbClr val="E6E6E6"/>
                </a:solidFill>
                <a:latin typeface="Times New Roman" panose="02020603050405020304" pitchFamily="18" charset="0"/>
              </a:rPr>
              <a:t>  </a:t>
            </a: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 sz="1600">
                <a:solidFill>
                  <a:srgbClr val="E6E6E6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 sz="1600">
                <a:solidFill>
                  <a:srgbClr val="E6E6E6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600">
              <a:solidFill>
                <a:srgbClr val="E6E6E6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Oval 3">
            <a:extLst>
              <a:ext uri="{FF2B5EF4-FFF2-40B4-BE49-F238E27FC236}">
                <a16:creationId xmlns:a16="http://schemas.microsoft.com/office/drawing/2014/main" id="{6D3BD89E-A226-151F-CFC7-BA23BA747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152525"/>
            <a:ext cx="1655762" cy="1655763"/>
          </a:xfrm>
          <a:prstGeom prst="ellipse">
            <a:avLst/>
          </a:prstGeom>
          <a:solidFill>
            <a:srgbClr val="FF66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altLang="it-IT" b="1"/>
              <a:t>GRAMMAIRE</a:t>
            </a:r>
          </a:p>
        </p:txBody>
      </p:sp>
      <p:sp>
        <p:nvSpPr>
          <p:cNvPr id="6148" name="Oval 4">
            <a:extLst>
              <a:ext uri="{FF2B5EF4-FFF2-40B4-BE49-F238E27FC236}">
                <a16:creationId xmlns:a16="http://schemas.microsoft.com/office/drawing/2014/main" id="{1358A904-EF25-BB69-771F-D3561B98C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0" y="1079500"/>
            <a:ext cx="1655763" cy="1655763"/>
          </a:xfrm>
          <a:prstGeom prst="ellipse">
            <a:avLst/>
          </a:prstGeom>
          <a:solidFill>
            <a:srgbClr val="FF70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altLang="it-IT" b="1"/>
              <a:t>LEXIQUE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C0C65E06-53A0-4671-FE73-FF47D9A2C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2376488"/>
            <a:ext cx="4176712" cy="12954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-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absence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d'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erreurs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de langue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courante</a:t>
            </a:r>
            <a:endParaRPr lang="it-IT" altLang="it-IT" sz="1600" dirty="0">
              <a:solidFill>
                <a:srgbClr val="000000"/>
              </a:solidFill>
              <a:latin typeface="Arial"/>
              <a:ea typeface="Arial Unicode MS"/>
              <a:cs typeface="Arial Unicode MS"/>
            </a:endParaRPr>
          </a:p>
          <a:p>
            <a:pPr algn="just">
              <a:buClrTx/>
              <a:buFontTx/>
              <a:buNone/>
            </a:pP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(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les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accords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,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les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articles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,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les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pronoms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, </a:t>
            </a:r>
          </a:p>
          <a:p>
            <a:pPr algn="just">
              <a:buClrTx/>
              <a:buFontTx/>
              <a:buNone/>
            </a:pP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absence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de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sujet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et double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sujet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,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négation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, </a:t>
            </a:r>
          </a:p>
          <a:p>
            <a:pPr algn="just">
              <a:buClrTx/>
              <a:buFontTx/>
              <a:buNone/>
            </a:pP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comparatif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 et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superlatif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, </a:t>
            </a:r>
            <a:r>
              <a:rPr lang="it-IT" altLang="it-IT" sz="1600" dirty="0" err="1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etc</a:t>
            </a:r>
            <a:r>
              <a:rPr lang="it-IT" altLang="it-IT" sz="1600" dirty="0">
                <a:solidFill>
                  <a:srgbClr val="000000"/>
                </a:solidFill>
                <a:latin typeface="Arial"/>
                <a:ea typeface="Arial Unicode MS"/>
                <a:cs typeface="Arial Unicode MS"/>
              </a:rPr>
              <a:t>) 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A30AC560-0163-ECFC-58BB-D269D33A7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3671888"/>
            <a:ext cx="4176712" cy="12954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- maîtrise des conjugaisons  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79887CCF-B11D-DE09-7AA8-3BA2D583D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967288"/>
            <a:ext cx="4176712" cy="12954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- maîtrise de la syntaxe complexe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(interrogation directe et indirecte ;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propositions relatives, complétives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et infinitives ; choix du mode ;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place de l'adverbe et de l'adjectif) 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495083ED-1846-F6AA-4535-428F2586F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2376488"/>
            <a:ext cx="2087562" cy="936625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- langage soutenu 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5DE1BB46-5F6F-875C-9B5B-F9E8A75BC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3311525"/>
            <a:ext cx="2087562" cy="936625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- absence de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répétitions </a:t>
            </a:r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1A396C79-6BDA-2574-75C5-4DACAAECF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4248150"/>
            <a:ext cx="2087562" cy="936625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- attention aux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italianismes 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7BA03727-7421-1E85-13AC-B894ABF90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5184775"/>
            <a:ext cx="2087562" cy="936625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- maîtrise du lexique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lié aux thématiques </a:t>
            </a:r>
          </a:p>
          <a:p>
            <a:pPr algn="just">
              <a:buClrTx/>
              <a:buFontTx/>
              <a:buNone/>
            </a:pPr>
            <a:r>
              <a:rPr lang="it-IT" altLang="it-IT" sz="1600">
                <a:solidFill>
                  <a:srgbClr val="000000"/>
                </a:solidFill>
              </a:rPr>
              <a:t>de l'année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>
            <a:extLst>
              <a:ext uri="{FF2B5EF4-FFF2-40B4-BE49-F238E27FC236}">
                <a16:creationId xmlns:a16="http://schemas.microsoft.com/office/drawing/2014/main" id="{825A822A-942A-46CA-A536-1A1F3C7D1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8" y="315913"/>
            <a:ext cx="3024187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it-IT" altLang="it-IT" sz="3200" b="1" i="1">
                <a:solidFill>
                  <a:srgbClr val="FF9966"/>
                </a:solidFill>
              </a:rPr>
              <a:t>La dissertation</a:t>
            </a:r>
          </a:p>
        </p:txBody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BB37BFAB-8863-066A-8039-1FBE100F7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4150" y="0"/>
            <a:ext cx="5757863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Bef>
                <a:spcPts val="913"/>
              </a:spcBef>
              <a:spcAft>
                <a:spcPts val="713"/>
              </a:spcAft>
              <a:buClrTx/>
              <a:buFontTx/>
              <a:buNone/>
            </a:pPr>
            <a:r>
              <a:rPr lang="it-IT" altLang="it-IT"/>
              <a:t>Rédiger trois pages manuscrites minimum.</a:t>
            </a:r>
          </a:p>
          <a:p>
            <a:pPr eaLnBrk="1">
              <a:spcBef>
                <a:spcPts val="913"/>
              </a:spcBef>
              <a:spcAft>
                <a:spcPts val="713"/>
              </a:spcAft>
              <a:buClrTx/>
              <a:buFontTx/>
              <a:buNone/>
            </a:pPr>
            <a:r>
              <a:rPr lang="it-IT" altLang="it-IT"/>
              <a:t>Ne pas mettre de titres aux parties.</a:t>
            </a:r>
          </a:p>
          <a:p>
            <a:pPr eaLnBrk="1">
              <a:spcBef>
                <a:spcPts val="913"/>
              </a:spcBef>
              <a:spcAft>
                <a:spcPts val="713"/>
              </a:spcAft>
              <a:buClrTx/>
              <a:buFontTx/>
              <a:buNone/>
            </a:pPr>
            <a:r>
              <a:rPr lang="it-IT" altLang="it-IT"/>
              <a:t>Poser la problématique  sous forme de question directe  ou indirecte.</a:t>
            </a:r>
          </a:p>
        </p:txBody>
      </p:sp>
      <p:sp>
        <p:nvSpPr>
          <p:cNvPr id="7171" name="AutoShape 3">
            <a:extLst>
              <a:ext uri="{FF2B5EF4-FFF2-40B4-BE49-F238E27FC236}">
                <a16:creationId xmlns:a16="http://schemas.microsoft.com/office/drawing/2014/main" id="{6D540B15-EEEA-A0D9-2C08-84EABF3AD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944688"/>
            <a:ext cx="5832475" cy="10080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altLang="it-IT" b="1">
                <a:solidFill>
                  <a:srgbClr val="000000"/>
                </a:solidFill>
              </a:rPr>
              <a:t>INTRODUCTION</a:t>
            </a:r>
          </a:p>
          <a:p>
            <a:pPr algn="ctr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</a:rPr>
              <a:t>(un seul paragraphe)</a:t>
            </a:r>
          </a:p>
        </p:txBody>
      </p:sp>
      <p:sp>
        <p:nvSpPr>
          <p:cNvPr id="7172" name="AutoShape 4">
            <a:extLst>
              <a:ext uri="{FF2B5EF4-FFF2-40B4-BE49-F238E27FC236}">
                <a16:creationId xmlns:a16="http://schemas.microsoft.com/office/drawing/2014/main" id="{E03E3674-F473-2AE4-149E-74F14077E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088" y="5759450"/>
            <a:ext cx="5832475" cy="1008063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altLang="it-IT" b="1">
                <a:solidFill>
                  <a:srgbClr val="000000"/>
                </a:solidFill>
              </a:rPr>
              <a:t>CONCLUSION</a:t>
            </a:r>
          </a:p>
          <a:p>
            <a:pPr algn="ctr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</a:rPr>
              <a:t>(un seul paragraphe)</a:t>
            </a:r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3205749C-B488-4F83-2A9D-8EF493B07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263900"/>
            <a:ext cx="5903913" cy="216058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it-IT" altLang="it-IT" b="1">
                <a:solidFill>
                  <a:srgbClr val="000000"/>
                </a:solidFill>
              </a:rPr>
              <a:t>DÉVELOPPEMENT</a:t>
            </a:r>
          </a:p>
          <a:p>
            <a:pPr algn="ctr" eaLnBrk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</a:rPr>
              <a:t>(3 parties donc 3 paragraphes. </a:t>
            </a:r>
          </a:p>
          <a:p>
            <a:pPr algn="ctr" eaLnBrk="1">
              <a:spcBef>
                <a:spcPts val="1200"/>
              </a:spcBef>
              <a:spcAft>
                <a:spcPts val="1000"/>
              </a:spcAft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</a:rPr>
              <a:t>Chaque partie se compose d'arguments et d'exemple(s))</a:t>
            </a:r>
          </a:p>
        </p:txBody>
      </p:sp>
      <p:sp>
        <p:nvSpPr>
          <p:cNvPr id="7174" name="AutoShape 6">
            <a:extLst>
              <a:ext uri="{FF2B5EF4-FFF2-40B4-BE49-F238E27FC236}">
                <a16:creationId xmlns:a16="http://schemas.microsoft.com/office/drawing/2014/main" id="{CEAA9CAB-9362-020C-9C28-7D51244C9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50" y="2735263"/>
            <a:ext cx="792163" cy="863600"/>
          </a:xfrm>
          <a:prstGeom prst="downArrow">
            <a:avLst>
              <a:gd name="adj1" fmla="val 50000"/>
              <a:gd name="adj2" fmla="val 27254"/>
            </a:avLst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175" name="AutoShape 7">
            <a:extLst>
              <a:ext uri="{FF2B5EF4-FFF2-40B4-BE49-F238E27FC236}">
                <a16:creationId xmlns:a16="http://schemas.microsoft.com/office/drawing/2014/main" id="{C403ED35-C74E-944D-3993-EEE2E2628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5184775"/>
            <a:ext cx="792162" cy="863600"/>
          </a:xfrm>
          <a:prstGeom prst="downArrow">
            <a:avLst>
              <a:gd name="adj1" fmla="val 50000"/>
              <a:gd name="adj2" fmla="val 27255"/>
            </a:avLst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>
            <a:extLst>
              <a:ext uri="{FF2B5EF4-FFF2-40B4-BE49-F238E27FC236}">
                <a16:creationId xmlns:a16="http://schemas.microsoft.com/office/drawing/2014/main" id="{B419187E-71C4-7E53-77F6-B01C32C66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-19050"/>
            <a:ext cx="9615488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 sz="3200" b="1" i="1">
                <a:solidFill>
                  <a:srgbClr val="FF9966"/>
                </a:solidFill>
              </a:rPr>
              <a:t>La grille d'évaluation : les critères essentiels</a:t>
            </a: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755618BC-7560-23F2-CAC0-0CD95884C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1511300"/>
            <a:ext cx="6840538" cy="6477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it-IT" altLang="it-IT" sz="2600">
                <a:solidFill>
                  <a:srgbClr val="000000"/>
                </a:solidFill>
                <a:latin typeface="Times New Roman" panose="02020603050405020304" pitchFamily="18" charset="0"/>
              </a:rPr>
              <a:t>la langue : grammaire, syntaxe, lexique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62A0559-3CC8-60BC-A8FF-E83902D81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5616575"/>
            <a:ext cx="6840537" cy="6477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it-IT" altLang="it-IT" sz="2200">
                <a:solidFill>
                  <a:srgbClr val="000000"/>
                </a:solidFill>
                <a:latin typeface="Times New Roman" panose="02020603050405020304" pitchFamily="18" charset="0"/>
              </a:rPr>
              <a:t>l'étudiant exploite pertinemment ses connaissances </a:t>
            </a:r>
          </a:p>
          <a:p>
            <a:pPr algn="ctr" eaLnBrk="1">
              <a:buClrTx/>
              <a:buFontTx/>
              <a:buNone/>
            </a:pPr>
            <a:r>
              <a:rPr lang="it-IT" altLang="it-IT" sz="2200">
                <a:solidFill>
                  <a:srgbClr val="000000"/>
                </a:solidFill>
                <a:latin typeface="Times New Roman" panose="02020603050405020304" pitchFamily="18" charset="0"/>
              </a:rPr>
              <a:t>et celles acquises durant l'année 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3E51AD8-FEB9-6B2D-6F53-74816CD02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4535488"/>
            <a:ext cx="6840537" cy="6477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it-IT" altLang="it-IT" sz="2600">
                <a:solidFill>
                  <a:srgbClr val="000000"/>
                </a:solidFill>
                <a:latin typeface="Times New Roman" panose="02020603050405020304" pitchFamily="18" charset="0"/>
              </a:rPr>
              <a:t>l'étudiant exprime son point de vue 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01D2134D-47BE-D589-AF86-839E47AF7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0" y="3455988"/>
            <a:ext cx="6840538" cy="6477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it-IT" altLang="it-IT" sz="2600">
                <a:solidFill>
                  <a:srgbClr val="000000"/>
                </a:solidFill>
                <a:latin typeface="Times New Roman" panose="02020603050405020304" pitchFamily="18" charset="0"/>
              </a:rPr>
              <a:t>la méthodologie 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F3D0159-ED05-7F03-CB0F-61C01666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2447925"/>
            <a:ext cx="6840537" cy="647700"/>
          </a:xfrm>
          <a:prstGeom prst="rect">
            <a:avLst/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it-IT" altLang="it-IT" sz="2600">
                <a:solidFill>
                  <a:srgbClr val="000000"/>
                </a:solidFill>
                <a:latin typeface="Times New Roman" panose="02020603050405020304" pitchFamily="18" charset="0"/>
              </a:rPr>
              <a:t>la cohérence et la fluidité </a:t>
            </a:r>
          </a:p>
        </p:txBody>
      </p:sp>
      <p:sp>
        <p:nvSpPr>
          <p:cNvPr id="8199" name="Oval 7">
            <a:extLst>
              <a:ext uri="{FF2B5EF4-FFF2-40B4-BE49-F238E27FC236}">
                <a16:creationId xmlns:a16="http://schemas.microsoft.com/office/drawing/2014/main" id="{237729E3-F447-AC51-33A5-B332F55EB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1295400"/>
            <a:ext cx="1008062" cy="1008063"/>
          </a:xfrm>
          <a:prstGeom prst="ellipse">
            <a:avLst/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0" name="Oval 8">
            <a:extLst>
              <a:ext uri="{FF2B5EF4-FFF2-40B4-BE49-F238E27FC236}">
                <a16:creationId xmlns:a16="http://schemas.microsoft.com/office/drawing/2014/main" id="{8313FDF2-7E08-439B-FBDF-7D2D0AFD3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863" y="2330450"/>
            <a:ext cx="1008062" cy="1008063"/>
          </a:xfrm>
          <a:prstGeom prst="ellipse">
            <a:avLst/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1" name="Oval 9">
            <a:extLst>
              <a:ext uri="{FF2B5EF4-FFF2-40B4-BE49-F238E27FC236}">
                <a16:creationId xmlns:a16="http://schemas.microsoft.com/office/drawing/2014/main" id="{1C3EE37F-EFB7-DFEC-D327-8417779E2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3332163"/>
            <a:ext cx="1008063" cy="1008062"/>
          </a:xfrm>
          <a:prstGeom prst="ellipse">
            <a:avLst/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2" name="Oval 10">
            <a:extLst>
              <a:ext uri="{FF2B5EF4-FFF2-40B4-BE49-F238E27FC236}">
                <a16:creationId xmlns:a16="http://schemas.microsoft.com/office/drawing/2014/main" id="{C78D7AD2-8799-52EB-E45C-70768F764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588" y="4359275"/>
            <a:ext cx="1008062" cy="1008063"/>
          </a:xfrm>
          <a:prstGeom prst="ellipse">
            <a:avLst/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03" name="Oval 11">
            <a:extLst>
              <a:ext uri="{FF2B5EF4-FFF2-40B4-BE49-F238E27FC236}">
                <a16:creationId xmlns:a16="http://schemas.microsoft.com/office/drawing/2014/main" id="{076633CE-242D-45A4-B232-B3B0D53BB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8913" y="5400675"/>
            <a:ext cx="1008062" cy="1008063"/>
          </a:xfrm>
          <a:prstGeom prst="ellipse">
            <a:avLst/>
          </a:prstGeom>
          <a:solidFill>
            <a:srgbClr val="FF6A00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>
            <a:extLst>
              <a:ext uri="{FF2B5EF4-FFF2-40B4-BE49-F238E27FC236}">
                <a16:creationId xmlns:a16="http://schemas.microsoft.com/office/drawing/2014/main" id="{672CCCCE-C574-ECBF-5AF7-5C6D4F654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0"/>
            <a:ext cx="9070975" cy="77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044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endParaRPr lang="it-IT" altLang="it-IT" sz="12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2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2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2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endParaRPr lang="it-IT" altLang="it-IT" sz="1200">
              <a:solidFill>
                <a:srgbClr val="E6E6E6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8" name="AutoShape 2">
            <a:extLst>
              <a:ext uri="{FF2B5EF4-FFF2-40B4-BE49-F238E27FC236}">
                <a16:creationId xmlns:a16="http://schemas.microsoft.com/office/drawing/2014/main" id="{BB2C53B0-2246-CF26-AFFA-4917452E1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5040313" cy="381635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AutoShape 3">
            <a:extLst>
              <a:ext uri="{FF2B5EF4-FFF2-40B4-BE49-F238E27FC236}">
                <a16:creationId xmlns:a16="http://schemas.microsoft.com/office/drawing/2014/main" id="{083059E5-A141-B1E4-102B-A4E61E3D5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6350"/>
            <a:ext cx="5040313" cy="37433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206C4D79-9BF5-F545-D057-A1092612A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3816350"/>
            <a:ext cx="5040312" cy="3743325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64F89062-53B9-6E36-03E5-C945E0030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0"/>
            <a:ext cx="5040312" cy="381635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 cap="flat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9E52F911-C59A-D10D-4DCD-A81CCDF13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101600"/>
            <a:ext cx="4464050" cy="3827463"/>
          </a:xfrm>
          <a:prstGeom prst="rect">
            <a:avLst/>
          </a:prstGeom>
          <a:noFill/>
          <a:ln w="9360" cap="flat">
            <a:solidFill>
              <a:srgbClr val="808080">
                <a:alpha val="2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Langue :  absence totale d'erreurs de langue courante ; maîtrise des conjugaisons ; maîtrise de la syntaxe complexe.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Lexique : lexique soutenu et spécifique aux thématiques de l'année.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Méthodologie : la méthodologie est complète. Bonne analyse du sujet et problématique pertinente.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Les arguments et les exemples sont riches et intéressants et répondent bien à la problématique.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64FBE5C4-0CC2-67CF-C4E6-266EE091D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775" y="144463"/>
            <a:ext cx="4740275" cy="340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Langue : rares erreurs dans les phrases complexes. Absence totale d'erreurs de langue courante.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Lexique : registre de langue le plus souvent soutenu, maîtrise du lexique spécifique aux thématiques de l'année.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Méthodologie : il y a une ou deux erreurs de méthodologie. Bonne analyse du sujet. 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Il y a un nombre suffisant d’arguments et d’exemples. 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58CF14F3-147B-6C8E-E4BE-22DC8748D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3973513"/>
            <a:ext cx="4575175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Langue : absence d'erreurs de langue courante. Rares erreurs dans l'élaboration des phrases complexes. 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Lexique : registre de langue courant. Rares italianismes qui n'empêchent pas la compréhension. 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Méthodologie : la problématique n’est pas exprimée OU les arguments ne sont pas pertinents avec la problématique OU le sujet n’a pas été analysé correctement (hors-sujet).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AE5F5D11-C32F-45C9-C4DC-7D079636D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163" y="3959225"/>
            <a:ext cx="4986337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Si erreurs systématiques (2 ou 3 erreurs du même type) sur 2 ou plus des points suivants :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Grammaire : accords, articles, pronoms compléments, pronoms relatifs, absence de sujet et double sujet, négation, comparatif et superlatif, phrase interrogative, place de l'adjectif, place de l'adverbe, conjugaison des verbes.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Italianismes qui empêchent la compréhension. </a:t>
            </a:r>
          </a:p>
          <a:p>
            <a:pPr eaLnBrk="1">
              <a:buClrTx/>
              <a:buFontTx/>
              <a:buNone/>
            </a:pPr>
            <a:endParaRPr lang="it-IT" altLang="it-IT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it-IT" altLang="it-IT">
                <a:solidFill>
                  <a:srgbClr val="000000"/>
                </a:solidFill>
                <a:latin typeface="Times New Roman" panose="02020603050405020304" pitchFamily="18" charset="0"/>
              </a:rPr>
              <a:t>Orthographe et accents.  </a:t>
            </a:r>
          </a:p>
        </p:txBody>
      </p:sp>
      <p:sp>
        <p:nvSpPr>
          <p:cNvPr id="9226" name="WordArt 10">
            <a:extLst>
              <a:ext uri="{FF2B5EF4-FFF2-40B4-BE49-F238E27FC236}">
                <a16:creationId xmlns:a16="http://schemas.microsoft.com/office/drawing/2014/main" id="{591664F8-8E90-51F9-570F-8B688FCD1C1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264275" y="647700"/>
            <a:ext cx="2519363" cy="2447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>
                <a:ln w="9360" cap="flat">
                  <a:solidFill>
                    <a:srgbClr val="FF6A00"/>
                  </a:solidFill>
                  <a:miter lim="800000"/>
                  <a:headEnd/>
                  <a:tailEnd/>
                </a:ln>
                <a:solidFill>
                  <a:srgbClr val="FF6A00">
                    <a:alpha val="20000"/>
                  </a:srgbClr>
                </a:solidFill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227" name="WordArt 11">
            <a:extLst>
              <a:ext uri="{FF2B5EF4-FFF2-40B4-BE49-F238E27FC236}">
                <a16:creationId xmlns:a16="http://schemas.microsoft.com/office/drawing/2014/main" id="{1718CD27-2A32-51DB-8A8F-E6C648EC577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95400" y="647700"/>
            <a:ext cx="2519363" cy="2447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>
                <a:ln w="9360" cap="flat">
                  <a:solidFill>
                    <a:srgbClr val="FF6A00"/>
                  </a:solidFill>
                  <a:miter lim="800000"/>
                  <a:headEnd/>
                  <a:tailEnd/>
                </a:ln>
                <a:solidFill>
                  <a:srgbClr val="FF6A00">
                    <a:alpha val="20000"/>
                  </a:srgbClr>
                </a:solidFill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9228" name="WordArt 12">
            <a:extLst>
              <a:ext uri="{FF2B5EF4-FFF2-40B4-BE49-F238E27FC236}">
                <a16:creationId xmlns:a16="http://schemas.microsoft.com/office/drawing/2014/main" id="{218DAD3E-9E6E-75C3-22F0-FB721C96C07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335713" y="4535488"/>
            <a:ext cx="2519362" cy="2447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>
                <a:ln w="9360" cap="flat">
                  <a:solidFill>
                    <a:srgbClr val="FF6A00"/>
                  </a:solidFill>
                  <a:miter lim="800000"/>
                  <a:headEnd/>
                  <a:tailEnd/>
                </a:ln>
                <a:solidFill>
                  <a:srgbClr val="FF6A00">
                    <a:alpha val="20000"/>
                  </a:srgbClr>
                </a:solidFill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9229" name="WordArt 13">
            <a:extLst>
              <a:ext uri="{FF2B5EF4-FFF2-40B4-BE49-F238E27FC236}">
                <a16:creationId xmlns:a16="http://schemas.microsoft.com/office/drawing/2014/main" id="{F7968147-97B0-E33B-B997-F4DFFB635B7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439863" y="4535488"/>
            <a:ext cx="2519362" cy="2447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>
                <a:ln w="9360" cap="flat">
                  <a:solidFill>
                    <a:srgbClr val="FF6A00"/>
                  </a:solidFill>
                  <a:miter lim="800000"/>
                  <a:headEnd/>
                  <a:tailEnd/>
                </a:ln>
                <a:solidFill>
                  <a:srgbClr val="FF6A00">
                    <a:alpha val="20000"/>
                  </a:srgbClr>
                </a:solidFill>
                <a:latin typeface="Arial Black" panose="020B0A04020102020204" pitchFamily="34" charset="0"/>
              </a:rPr>
              <a:t>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>
            <a:extLst>
              <a:ext uri="{FF2B5EF4-FFF2-40B4-BE49-F238E27FC236}">
                <a16:creationId xmlns:a16="http://schemas.microsoft.com/office/drawing/2014/main" id="{1CB3A042-CB21-3C4B-DFE8-A2E3C8A85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13" y="282575"/>
            <a:ext cx="860742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 sz="3200" b="1" i="1">
                <a:solidFill>
                  <a:srgbClr val="FF9966"/>
                </a:solidFill>
              </a:rPr>
              <a:t>Le contrôle continu</a:t>
            </a:r>
          </a:p>
        </p:txBody>
      </p:sp>
      <p:sp>
        <p:nvSpPr>
          <p:cNvPr id="10242" name="Text Box 2">
            <a:extLst>
              <a:ext uri="{FF2B5EF4-FFF2-40B4-BE49-F238E27FC236}">
                <a16:creationId xmlns:a16="http://schemas.microsoft.com/office/drawing/2014/main" id="{22A26F48-5102-6C82-7E21-95184BE7B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2376488"/>
            <a:ext cx="9070975" cy="357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7640" rIns="0" bIns="0" anchor="t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 eaLnBrk="1">
              <a:spcAft>
                <a:spcPts val="1425"/>
              </a:spcAft>
              <a:buClrTx/>
              <a:buFontTx/>
              <a:buNone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  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En magistrale 2, l’accertamento del livello linguistico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peut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avoir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lieu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en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contrôle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final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lors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des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huit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sessions d’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examen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ou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bien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sous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forme de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contrôle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continu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dans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le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cadre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des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cours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de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lectorat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.  </a:t>
            </a:r>
          </a:p>
          <a:p>
            <a:pPr algn="just" eaLnBrk="1">
              <a:spcAft>
                <a:spcPts val="1425"/>
              </a:spcAft>
              <a:buClrTx/>
              <a:buFontTx/>
              <a:buNone/>
            </a:pPr>
            <a:endParaRPr lang="it-IT" altLang="it-IT" sz="22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spcAft>
                <a:spcPts val="1425"/>
              </a:spcAft>
              <a:buClrTx/>
              <a:buFontTx/>
              <a:buNone/>
            </a:pP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    Si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vous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choisissez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le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contrôle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continu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,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alors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vous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serez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exonéré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de l’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épreuve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écrite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de l’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examen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final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. Une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évaluation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vous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sera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attribuée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par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les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lectrices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et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vous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soutiendrez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directement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l’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examen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oral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avec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votre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enseignant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.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Votre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note finale sera la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moyenne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de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votre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contrôle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continu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et de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votre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2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oral</a:t>
            </a:r>
            <a:r>
              <a:rPr lang="it-IT" altLang="it-IT" sz="22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.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>
            <a:extLst>
              <a:ext uri="{FF2B5EF4-FFF2-40B4-BE49-F238E27FC236}">
                <a16:creationId xmlns:a16="http://schemas.microsoft.com/office/drawing/2014/main" id="{2A44696D-7EF6-EF24-1843-DAAB65E11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1663" y="-254000"/>
            <a:ext cx="9070975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  <a:buNone/>
            </a:pPr>
            <a:r>
              <a:rPr lang="it-IT" altLang="it-IT" sz="3200" b="1" i="1">
                <a:solidFill>
                  <a:srgbClr val="FF9966"/>
                </a:solidFill>
              </a:rPr>
              <a:t>Les conditions du contrôle continu</a:t>
            </a:r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1BC6932A-D7D6-1404-14F9-2967D3337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792163"/>
            <a:ext cx="9070975" cy="64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7640" rIns="0" bIns="0" anchor="t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just" eaLnBrk="1">
              <a:buClr>
                <a:srgbClr val="E6E6E6"/>
              </a:buClr>
              <a:buSzPct val="45000"/>
              <a:buFont typeface="Wingdings" panose="05000000000000000000" pitchFamily="2" charset="2"/>
              <a:buChar char=""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Vous devez vous déclarer comme fréquentant auprès d’une lectrice lors de la deuxième semaine de lectorat. </a:t>
            </a:r>
          </a:p>
          <a:p>
            <a:pPr algn="just" eaLnBrk="1">
              <a:buClr>
                <a:srgbClr val="E6E6E6"/>
              </a:buClr>
              <a:buSzPct val="45000"/>
              <a:buFont typeface="Wingdings" panose="05000000000000000000" pitchFamily="2" charset="2"/>
              <a:buChar char=""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Vous </a:t>
            </a:r>
            <a:r>
              <a:rPr lang="it-IT" altLang="it-IT" sz="20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devez</a:t>
            </a: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0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fréquenter</a:t>
            </a: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0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au</a:t>
            </a: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0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moins</a:t>
            </a: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 </a:t>
            </a:r>
            <a:r>
              <a:rPr lang="it-IT" altLang="it-IT" sz="2000" dirty="0">
                <a:solidFill>
                  <a:schemeClr val="bg1"/>
                </a:solidFill>
                <a:latin typeface="Times New Roman"/>
                <a:ea typeface="Arial Unicode MS"/>
                <a:cs typeface="Arial Unicode MS"/>
              </a:rPr>
              <a:t>25 </a:t>
            </a:r>
            <a:r>
              <a:rPr lang="it-IT" altLang="it-IT" sz="2000" dirty="0" err="1">
                <a:solidFill>
                  <a:schemeClr val="bg1"/>
                </a:solidFill>
                <a:latin typeface="Times New Roman"/>
                <a:ea typeface="Arial Unicode MS"/>
                <a:cs typeface="Arial Unicode MS"/>
              </a:rPr>
              <a:t>cours</a:t>
            </a:r>
            <a:r>
              <a:rPr lang="it-IT" altLang="it-IT" sz="2000" dirty="0">
                <a:solidFill>
                  <a:schemeClr val="bg1"/>
                </a:solidFill>
                <a:latin typeface="Times New Roman"/>
                <a:ea typeface="Arial Unicode MS"/>
                <a:cs typeface="Arial Unicode MS"/>
              </a:rPr>
              <a:t> </a:t>
            </a: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de </a:t>
            </a:r>
            <a:r>
              <a:rPr lang="it-IT" altLang="it-IT" sz="2000" dirty="0" err="1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lectorat</a:t>
            </a: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par an.  </a:t>
            </a:r>
          </a:p>
          <a:p>
            <a:pPr algn="just" eaLnBrk="1">
              <a:buClr>
                <a:srgbClr val="E6E6E6"/>
              </a:buClr>
              <a:buSzPct val="45000"/>
              <a:buFont typeface="Wingdings" panose="05000000000000000000" pitchFamily="2" charset="2"/>
              <a:buChar char=""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Vous devez participer à chaque devoir de mi-semestre en classe. </a:t>
            </a:r>
          </a:p>
          <a:p>
            <a:pPr algn="just" eaLnBrk="1">
              <a:buClr>
                <a:srgbClr val="E6E6E6"/>
              </a:buClr>
              <a:buSzPct val="45000"/>
              <a:buFont typeface="Wingdings" panose="05000000000000000000" pitchFamily="2" charset="2"/>
              <a:buChar char=""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Vous devez participer à au moins deux simulations d’examens en présence dans l’année. Vous avez cependant le droit de participer à toutes les simulations de l’année ; dans ce cas, vos deux meilleurs résultats seront retenus pour l’évaluation finale. </a:t>
            </a: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   </a:t>
            </a: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   </a:t>
            </a:r>
          </a:p>
          <a:p>
            <a:pPr algn="just" eaLnBrk="1">
              <a:buClrTx/>
              <a:buFontTx/>
              <a:buNone/>
            </a:pPr>
            <a:endParaRPr lang="it-IT" altLang="it-IT" sz="2000">
              <a:solidFill>
                <a:srgbClr val="E6E6E6"/>
              </a:solidFill>
              <a:latin typeface="Times New Roman" panose="02020603050405020304" pitchFamily="18" charset="0"/>
            </a:endParaRPr>
          </a:p>
          <a:p>
            <a:pPr algn="just" eaLnBrk="1">
              <a:buClrTx/>
            </a:pPr>
            <a:r>
              <a:rPr lang="it-IT" altLang="it-IT" sz="2000" dirty="0">
                <a:solidFill>
                  <a:srgbClr val="E6E6E6"/>
                </a:solidFill>
                <a:latin typeface="Times New Roman"/>
                <a:ea typeface="Arial Unicode MS"/>
                <a:cs typeface="Arial Unicode MS"/>
              </a:rPr>
              <a:t>    À la fin du second semestre, l’évaluation finale du contrôle continu est présentée aux étudiants et ces derniers peuvent l’accepter ou décider de soutenir l’épreuve écrite à une session d’examen. Si l’étudiant a moins de 18 au contrôle continu, il doit se présenter à une session d’examen pour l’épreuve finale.   </a:t>
            </a:r>
          </a:p>
        </p:txBody>
      </p:sp>
      <p:grpSp>
        <p:nvGrpSpPr>
          <p:cNvPr id="11267" name="Group 3">
            <a:extLst>
              <a:ext uri="{FF2B5EF4-FFF2-40B4-BE49-F238E27FC236}">
                <a16:creationId xmlns:a16="http://schemas.microsoft.com/office/drawing/2014/main" id="{39132E0D-DD25-D961-3897-78B5B5E92D99}"/>
              </a:ext>
            </a:extLst>
          </p:cNvPr>
          <p:cNvGrpSpPr>
            <a:grpSpLocks/>
          </p:cNvGrpSpPr>
          <p:nvPr/>
        </p:nvGrpSpPr>
        <p:grpSpPr bwMode="auto">
          <a:xfrm>
            <a:off x="1292225" y="3073400"/>
            <a:ext cx="7564438" cy="2041525"/>
            <a:chOff x="814" y="1936"/>
            <a:chExt cx="4765" cy="1286"/>
          </a:xfrm>
        </p:grpSpPr>
        <p:sp>
          <p:nvSpPr>
            <p:cNvPr id="11268" name="Rectangle 4">
              <a:extLst>
                <a:ext uri="{FF2B5EF4-FFF2-40B4-BE49-F238E27FC236}">
                  <a16:creationId xmlns:a16="http://schemas.microsoft.com/office/drawing/2014/main" id="{01BBDB30-BD21-D407-8208-D0B22BBB4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" y="1936"/>
              <a:ext cx="2381" cy="1286"/>
            </a:xfrm>
            <a:prstGeom prst="rect">
              <a:avLst/>
            </a:prstGeom>
            <a:solidFill>
              <a:srgbClr val="FF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marL="36513"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marL="36195" algn="ctr" eaLnBrk="1">
                <a:spcBef>
                  <a:spcPts val="288"/>
                </a:spcBef>
                <a:spcAft>
                  <a:spcPts val="288"/>
                </a:spcAft>
                <a:buClrTx/>
                <a:buFontTx/>
                <a:buNone/>
              </a:pPr>
              <a:r>
                <a:rPr lang="it-IT" altLang="it-IT" sz="2000" b="1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PREMIER SEMESTRE </a:t>
              </a:r>
              <a:endParaRPr lang="fr-FR" dirty="0">
                <a:latin typeface="Times New Roman"/>
                <a:ea typeface="Arial Unicode MS"/>
                <a:cs typeface="Arial Unicode MS"/>
              </a:endParaRPr>
            </a:p>
            <a:p>
              <a:pPr marL="36195" algn="just" eaLnBrk="1">
                <a:lnSpc>
                  <a:spcPct val="106000"/>
                </a:lnSpc>
                <a:spcBef>
                  <a:spcPts val="288"/>
                </a:spcBef>
                <a:spcAft>
                  <a:spcPts val="288"/>
                </a:spcAft>
                <a:buClrTx/>
                <a:buFontTx/>
              </a:pP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1/ Un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devoir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 de mi-semestre : un plan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détaillé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. </a:t>
              </a:r>
            </a:p>
            <a:p>
              <a:pPr marL="36195" algn="just" eaLnBrk="1">
                <a:lnSpc>
                  <a:spcPct val="106000"/>
                </a:lnSpc>
                <a:spcBef>
                  <a:spcPts val="288"/>
                </a:spcBef>
                <a:spcAft>
                  <a:spcPts val="288"/>
                </a:spcAft>
                <a:buClrTx/>
                <a:buFontTx/>
                <a:buNone/>
              </a:pP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2/ Une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simulation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 d’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examen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. </a:t>
              </a:r>
            </a:p>
          </p:txBody>
        </p:sp>
        <p:sp>
          <p:nvSpPr>
            <p:cNvPr id="11269" name="Rectangle 5">
              <a:extLst>
                <a:ext uri="{FF2B5EF4-FFF2-40B4-BE49-F238E27FC236}">
                  <a16:creationId xmlns:a16="http://schemas.microsoft.com/office/drawing/2014/main" id="{60A262E1-5B40-6FC6-3B2F-ABDCB2A87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6" y="1936"/>
              <a:ext cx="2383" cy="1286"/>
            </a:xfrm>
            <a:prstGeom prst="rect">
              <a:avLst/>
            </a:prstGeom>
            <a:solidFill>
              <a:srgbClr val="FF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 marL="36513"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1pPr>
              <a:lvl2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2pPr>
              <a:lvl3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3pPr>
              <a:lvl4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4pPr>
              <a:lvl5pPr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36513" algn="l"/>
                  <a:tab pos="484188" algn="l"/>
                  <a:tab pos="933450" algn="l"/>
                  <a:tab pos="1382713" algn="l"/>
                  <a:tab pos="1831975" algn="l"/>
                  <a:tab pos="2281238" algn="l"/>
                  <a:tab pos="2730500" algn="l"/>
                  <a:tab pos="3179763" algn="l"/>
                  <a:tab pos="3629025" algn="l"/>
                  <a:tab pos="4078288" algn="l"/>
                  <a:tab pos="4527550" algn="l"/>
                  <a:tab pos="4976813" algn="l"/>
                  <a:tab pos="5426075" algn="l"/>
                  <a:tab pos="5875338" algn="l"/>
                  <a:tab pos="6324600" algn="l"/>
                  <a:tab pos="6773863" algn="l"/>
                  <a:tab pos="7223125" algn="l"/>
                  <a:tab pos="7672388" algn="l"/>
                  <a:tab pos="8121650" algn="l"/>
                  <a:tab pos="8570913" algn="l"/>
                  <a:tab pos="9020175" algn="l"/>
                </a:tabLst>
                <a:defRPr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lvl9pPr>
            </a:lstStyle>
            <a:p>
              <a:pPr marL="36195" algn="ctr" eaLnBrk="1">
                <a:spcBef>
                  <a:spcPts val="288"/>
                </a:spcBef>
                <a:spcAft>
                  <a:spcPts val="288"/>
                </a:spcAft>
                <a:buClrTx/>
                <a:buFontTx/>
                <a:buNone/>
              </a:pPr>
              <a:r>
                <a:rPr lang="it-IT" altLang="it-IT" sz="2000" b="1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SECOND SEMESTRE </a:t>
              </a:r>
              <a:endParaRPr lang="fr-FR" dirty="0">
                <a:latin typeface="Times New Roman"/>
                <a:ea typeface="Arial Unicode MS"/>
                <a:cs typeface="Arial Unicode MS"/>
              </a:endParaRPr>
            </a:p>
            <a:p>
              <a:pPr marL="36195" algn="just" eaLnBrk="1">
                <a:lnSpc>
                  <a:spcPct val="106000"/>
                </a:lnSpc>
                <a:spcBef>
                  <a:spcPts val="288"/>
                </a:spcBef>
                <a:spcAft>
                  <a:spcPts val="288"/>
                </a:spcAft>
                <a:buClrTx/>
              </a:pP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3/ Un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devoir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 de mi-semestre : un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exposé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oral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.  </a:t>
              </a:r>
            </a:p>
            <a:p>
              <a:pPr marL="36195" algn="just" eaLnBrk="1">
                <a:lnSpc>
                  <a:spcPct val="106000"/>
                </a:lnSpc>
                <a:spcBef>
                  <a:spcPts val="288"/>
                </a:spcBef>
                <a:spcAft>
                  <a:spcPts val="288"/>
                </a:spcAft>
                <a:buClrTx/>
                <a:buFontTx/>
                <a:buNone/>
              </a:pP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4/ Une 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simulation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 d'</a:t>
              </a:r>
              <a:r>
                <a:rPr lang="it-IT" altLang="it-IT" sz="2000" dirty="0" err="1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examen</a:t>
              </a:r>
              <a:r>
                <a:rPr lang="it-IT" altLang="it-IT" sz="2000" dirty="0">
                  <a:solidFill>
                    <a:srgbClr val="000000"/>
                  </a:solidFill>
                  <a:latin typeface="Times New Roman"/>
                  <a:ea typeface="Arial Unicode MS"/>
                  <a:cs typeface="Arial Unicode MS"/>
                </a:rPr>
                <a:t>.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>
            <a:extLst>
              <a:ext uri="{FF2B5EF4-FFF2-40B4-BE49-F238E27FC236}">
                <a16:creationId xmlns:a16="http://schemas.microsoft.com/office/drawing/2014/main" id="{0B9345F8-28AF-F8D1-8823-560436DCE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" y="2338388"/>
            <a:ext cx="9359900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buClrTx/>
              <a:buFontTx/>
            </a:pPr>
            <a:r>
              <a:rPr lang="it-IT" altLang="it-IT" sz="3200" b="1" i="1" dirty="0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Bonne </a:t>
            </a:r>
            <a:r>
              <a:rPr lang="it-IT" altLang="it-IT" sz="3200" b="1" i="1" dirty="0" err="1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année</a:t>
            </a:r>
            <a:r>
              <a:rPr lang="it-IT" altLang="it-IT" sz="3200" b="1" i="1" dirty="0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 </a:t>
            </a:r>
            <a:r>
              <a:rPr lang="it-IT" altLang="it-IT" sz="3200" b="1" i="1" dirty="0" err="1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universitaire</a:t>
            </a:r>
            <a:r>
              <a:rPr lang="it-IT" altLang="it-IT" sz="3200" b="1" i="1" dirty="0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 et bon </a:t>
            </a:r>
            <a:r>
              <a:rPr lang="it-IT" altLang="it-IT" sz="3200" b="1" i="1" dirty="0" err="1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travail</a:t>
            </a:r>
            <a:r>
              <a:rPr lang="it-IT" altLang="it-IT" sz="3200" b="1" i="1" dirty="0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 à </a:t>
            </a:r>
            <a:r>
              <a:rPr lang="it-IT" altLang="it-IT" sz="3200" b="1" i="1" dirty="0" err="1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toutes</a:t>
            </a:r>
            <a:r>
              <a:rPr lang="it-IT" altLang="it-IT" sz="3200" b="1" i="1" dirty="0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 et à </a:t>
            </a:r>
            <a:r>
              <a:rPr lang="it-IT" altLang="it-IT" sz="3200" b="1" i="1" dirty="0" err="1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tous</a:t>
            </a:r>
            <a:r>
              <a:rPr lang="it-IT" altLang="it-IT" sz="3200" b="1" i="1" dirty="0">
                <a:solidFill>
                  <a:srgbClr val="FF9966"/>
                </a:solidFill>
                <a:latin typeface="Arial"/>
                <a:ea typeface="Arial Unicode MS"/>
                <a:cs typeface="Arial Unicode MS"/>
              </a:rPr>
              <a:t>.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 Unicode MS" panose="020B0604020202020204" pitchFamily="34" charset="-128"/>
            <a:cs typeface="Arial Unicode MS" panose="020B0604020202020204" pitchFamily="34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34471</TotalTime>
  <Application>Microsoft Office PowerPoint</Application>
  <PresentationFormat>Custom</PresentationFormat>
  <Slides>8</Slides>
  <Notes>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Tema di Office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Julie Dewas</dc:creator>
  <cp:lastModifiedBy>Domenico Caterina</cp:lastModifiedBy>
  <cp:revision>131</cp:revision>
  <cp:lastPrinted>1601-01-01T00:00:00Z</cp:lastPrinted>
  <dcterms:created xsi:type="dcterms:W3CDTF">2024-09-25T09:49:39Z</dcterms:created>
  <dcterms:modified xsi:type="dcterms:W3CDTF">2026-09-28T10:52:51Z</dcterms:modified>
</cp:coreProperties>
</file>