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0080625" cy="7559675"/>
  <p:notesSz cx="7559675" cy="10691813"/>
  <p:defaultTextStyle>
    <a:defPPr>
      <a:defRPr lang="en-GB"/>
    </a:defPPr>
    <a:lvl1pPr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1pPr>
    <a:lvl2pPr marL="742950" indent="-28575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2pPr>
    <a:lvl3pPr marL="11430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3pPr>
    <a:lvl4pPr marL="16002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4pPr>
    <a:lvl5pPr marL="20574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5pPr>
    <a:lvl6pPr marL="2286000" algn="l" defTabSz="914400" rtl="0" eaLnBrk="1" latinLnBrk="0" hangingPunct="1">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6pPr>
    <a:lvl7pPr marL="2743200" algn="l" defTabSz="914400" rtl="0" eaLnBrk="1" latinLnBrk="0" hangingPunct="1">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7pPr>
    <a:lvl8pPr marL="3200400" algn="l" defTabSz="914400" rtl="0" eaLnBrk="1" latinLnBrk="0" hangingPunct="1">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8pPr>
    <a:lvl9pPr marL="3657600" algn="l" defTabSz="914400" rtl="0" eaLnBrk="1" latinLnBrk="0" hangingPunct="1">
      <a:defRPr kern="1200">
        <a:solidFill>
          <a:schemeClr val="bg1"/>
        </a:solidFill>
        <a:latin typeface="Arial" panose="020B0604020202020204" pitchFamily="34" charset="0"/>
        <a:ea typeface="Arial Unicode MS" panose="020B0604020202020204" pitchFamily="34" charset="-128"/>
        <a:cs typeface="Arial Unicode MS" panose="020B0604020202020204" pitchFamily="3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AC9905-8B5E-B9C6-C0AB-F1799DD80D55}" v="52" dt="2024-10-02T09:41:23.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p:cViewPr varScale="1">
        <p:scale>
          <a:sx n="85" d="100"/>
          <a:sy n="85" d="100"/>
        </p:scale>
        <p:origin x="-780" y="-84"/>
      </p:cViewPr>
      <p:guideLst>
        <p:guide orient="horz" pos="2160"/>
        <p:guide pos="2880"/>
      </p:guideLst>
    </p:cSldViewPr>
  </p:slideViewPr>
  <p:outlineViewPr>
    <p:cViewPr varScale="1">
      <p:scale>
        <a:sx n="170" d="200"/>
        <a:sy n="170" d="200"/>
      </p:scale>
      <p:origin x="-780" y="-84"/>
    </p:cViewPr>
  </p:outline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Dewas" userId="S::jdewas@unior.it::ec013418-d391-4a56-b24a-0b957387823e" providerId="AD" clId="Web-{DAAC9905-8B5E-B9C6-C0AB-F1799DD80D55}"/>
    <pc:docChg chg="modSld">
      <pc:chgData name="Julie Dewas" userId="S::jdewas@unior.it::ec013418-d391-4a56-b24a-0b957387823e" providerId="AD" clId="Web-{DAAC9905-8B5E-B9C6-C0AB-F1799DD80D55}" dt="2024-10-02T09:39:58.191" v="45" actId="20577"/>
      <pc:docMkLst>
        <pc:docMk/>
      </pc:docMkLst>
      <pc:sldChg chg="modSp">
        <pc:chgData name="Julie Dewas" userId="S::jdewas@unior.it::ec013418-d391-4a56-b24a-0b957387823e" providerId="AD" clId="Web-{DAAC9905-8B5E-B9C6-C0AB-F1799DD80D55}" dt="2024-10-02T09:39:58.191" v="45" actId="20577"/>
        <pc:sldMkLst>
          <pc:docMk/>
          <pc:sldMk cId="0" sldId="257"/>
        </pc:sldMkLst>
        <pc:spChg chg="mod">
          <ac:chgData name="Julie Dewas" userId="S::jdewas@unior.it::ec013418-d391-4a56-b24a-0b957387823e" providerId="AD" clId="Web-{DAAC9905-8B5E-B9C6-C0AB-F1799DD80D55}" dt="2024-10-02T09:39:26.580" v="40" actId="20577"/>
          <ac:spMkLst>
            <pc:docMk/>
            <pc:sldMk cId="0" sldId="257"/>
            <ac:spMk id="5138" creationId="{16A41A9D-3413-3F66-DC1E-8D555ECCF19A}"/>
          </ac:spMkLst>
        </pc:spChg>
        <pc:spChg chg="mod">
          <ac:chgData name="Julie Dewas" userId="S::jdewas@unior.it::ec013418-d391-4a56-b24a-0b957387823e" providerId="AD" clId="Web-{DAAC9905-8B5E-B9C6-C0AB-F1799DD80D55}" dt="2024-10-02T09:39:06.860" v="38" actId="20577"/>
          <ac:spMkLst>
            <pc:docMk/>
            <pc:sldMk cId="0" sldId="257"/>
            <ac:spMk id="5139" creationId="{B0204607-4AB0-17DD-9A8D-3E750B4800E0}"/>
          </ac:spMkLst>
        </pc:spChg>
        <pc:spChg chg="mod">
          <ac:chgData name="Julie Dewas" userId="S::jdewas@unior.it::ec013418-d391-4a56-b24a-0b957387823e" providerId="AD" clId="Web-{DAAC9905-8B5E-B9C6-C0AB-F1799DD80D55}" dt="2024-10-02T09:38:57.923" v="36" actId="20577"/>
          <ac:spMkLst>
            <pc:docMk/>
            <pc:sldMk cId="0" sldId="257"/>
            <ac:spMk id="5143" creationId="{60534CED-0A97-C923-7616-46903E103325}"/>
          </ac:spMkLst>
        </pc:spChg>
        <pc:spChg chg="mod">
          <ac:chgData name="Julie Dewas" userId="S::jdewas@unior.it::ec013418-d391-4a56-b24a-0b957387823e" providerId="AD" clId="Web-{DAAC9905-8B5E-B9C6-C0AB-F1799DD80D55}" dt="2024-10-02T09:39:49.003" v="43" actId="20577"/>
          <ac:spMkLst>
            <pc:docMk/>
            <pc:sldMk cId="0" sldId="257"/>
            <ac:spMk id="5144" creationId="{210FA2F8-232A-4AF2-D59A-BE65CFE6AE4E}"/>
          </ac:spMkLst>
        </pc:spChg>
        <pc:spChg chg="mod">
          <ac:chgData name="Julie Dewas" userId="S::jdewas@unior.it::ec013418-d391-4a56-b24a-0b957387823e" providerId="AD" clId="Web-{DAAC9905-8B5E-B9C6-C0AB-F1799DD80D55}" dt="2024-10-02T09:39:58.191" v="45" actId="20577"/>
          <ac:spMkLst>
            <pc:docMk/>
            <pc:sldMk cId="0" sldId="257"/>
            <ac:spMk id="5148" creationId="{5C6CF3C8-5926-150F-9006-2D258201087D}"/>
          </ac:spMkLst>
        </pc:spChg>
        <pc:spChg chg="mod">
          <ac:chgData name="Julie Dewas" userId="S::jdewas@unior.it::ec013418-d391-4a56-b24a-0b957387823e" providerId="AD" clId="Web-{DAAC9905-8B5E-B9C6-C0AB-F1799DD80D55}" dt="2024-10-02T09:38:51.047" v="34" actId="20577"/>
          <ac:spMkLst>
            <pc:docMk/>
            <pc:sldMk cId="0" sldId="257"/>
            <ac:spMk id="5149" creationId="{BD5A8465-10CC-34BA-A2AF-FE4BFE98AB4B}"/>
          </ac:spMkLst>
        </pc:spChg>
        <pc:spChg chg="mod">
          <ac:chgData name="Julie Dewas" userId="S::jdewas@unior.it::ec013418-d391-4a56-b24a-0b957387823e" providerId="AD" clId="Web-{DAAC9905-8B5E-B9C6-C0AB-F1799DD80D55}" dt="2024-10-02T09:31:19.110" v="0"/>
          <ac:spMkLst>
            <pc:docMk/>
            <pc:sldMk cId="0" sldId="257"/>
            <ac:spMk id="5201" creationId="{53055972-E35D-2AC6-974C-FB29B7BF2E95}"/>
          </ac:spMkLst>
        </pc:spChg>
      </pc:sldChg>
      <pc:sldChg chg="modSp">
        <pc:chgData name="Julie Dewas" userId="S::jdewas@unior.it::ec013418-d391-4a56-b24a-0b957387823e" providerId="AD" clId="Web-{DAAC9905-8B5E-B9C6-C0AB-F1799DD80D55}" dt="2024-10-02T09:32:54.254" v="2" actId="20577"/>
        <pc:sldMkLst>
          <pc:docMk/>
          <pc:sldMk cId="0" sldId="258"/>
        </pc:sldMkLst>
        <pc:spChg chg="mod">
          <ac:chgData name="Julie Dewas" userId="S::jdewas@unior.it::ec013418-d391-4a56-b24a-0b957387823e" providerId="AD" clId="Web-{DAAC9905-8B5E-B9C6-C0AB-F1799DD80D55}" dt="2024-10-02T09:32:54.254" v="2" actId="20577"/>
          <ac:spMkLst>
            <pc:docMk/>
            <pc:sldMk cId="0" sldId="258"/>
            <ac:spMk id="6149" creationId="{C0C65E06-53A0-4671-FE73-FF47D9A2C1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a:extLst>
              <a:ext uri="{FF2B5EF4-FFF2-40B4-BE49-F238E27FC236}">
                <a16:creationId xmlns:a16="http://schemas.microsoft.com/office/drawing/2014/main" id="{DCFF0837-764D-89FD-51A2-BC06C8A172EB}"/>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3074" name="AutoShape 2">
            <a:extLst>
              <a:ext uri="{FF2B5EF4-FFF2-40B4-BE49-F238E27FC236}">
                <a16:creationId xmlns:a16="http://schemas.microsoft.com/office/drawing/2014/main" id="{99172944-5CBB-C518-5A0A-87FD619FA711}"/>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3075" name="AutoShape 3">
            <a:extLst>
              <a:ext uri="{FF2B5EF4-FFF2-40B4-BE49-F238E27FC236}">
                <a16:creationId xmlns:a16="http://schemas.microsoft.com/office/drawing/2014/main" id="{C71872BF-0A22-9387-29C5-F24625724C05}"/>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3076" name="AutoShape 4">
            <a:extLst>
              <a:ext uri="{FF2B5EF4-FFF2-40B4-BE49-F238E27FC236}">
                <a16:creationId xmlns:a16="http://schemas.microsoft.com/office/drawing/2014/main" id="{5B616050-B870-0A28-C961-4C7A8916A548}"/>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3077" name="Rectangle 5">
            <a:extLst>
              <a:ext uri="{FF2B5EF4-FFF2-40B4-BE49-F238E27FC236}">
                <a16:creationId xmlns:a16="http://schemas.microsoft.com/office/drawing/2014/main" id="{2763689E-CDE4-0758-905C-151D678D9F1D}"/>
              </a:ext>
            </a:extLst>
          </p:cNvPr>
          <p:cNvSpPr>
            <a:spLocks noGrp="1" noRot="1" noChangeAspect="1" noChangeArrowheads="1"/>
          </p:cNvSpPr>
          <p:nvPr>
            <p:ph type="sldImg"/>
          </p:nvPr>
        </p:nvSpPr>
        <p:spPr bwMode="auto">
          <a:xfrm>
            <a:off x="1312863" y="1027113"/>
            <a:ext cx="4926012" cy="3692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8" name="Rectangle 6">
            <a:extLst>
              <a:ext uri="{FF2B5EF4-FFF2-40B4-BE49-F238E27FC236}">
                <a16:creationId xmlns:a16="http://schemas.microsoft.com/office/drawing/2014/main" id="{4F6D5A54-E02A-3198-1AE3-71991FF79FD0}"/>
              </a:ext>
            </a:extLst>
          </p:cNvPr>
          <p:cNvSpPr>
            <a:spLocks noGrp="1" noChangeArrowheads="1"/>
          </p:cNvSpPr>
          <p:nvPr>
            <p:ph type="body"/>
          </p:nvPr>
        </p:nvSpPr>
        <p:spPr bwMode="auto">
          <a:xfrm>
            <a:off x="1169988" y="5086350"/>
            <a:ext cx="5218112" cy="4098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it-IT" altLang="it-IT"/>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CEE3DDF4-5562-9643-8900-1DF23917476F}"/>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4" name="Rectangle 2">
            <a:extLst>
              <a:ext uri="{FF2B5EF4-FFF2-40B4-BE49-F238E27FC236}">
                <a16:creationId xmlns:a16="http://schemas.microsoft.com/office/drawing/2014/main" id="{F39CF773-6167-A25A-AD01-9C6F39FE9BFD}"/>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F1318F9B-356E-88AE-BDC5-17A1175DB9B3}"/>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4338" name="Rectangle 2">
            <a:extLst>
              <a:ext uri="{FF2B5EF4-FFF2-40B4-BE49-F238E27FC236}">
                <a16:creationId xmlns:a16="http://schemas.microsoft.com/office/drawing/2014/main" id="{253E6780-D4C8-6052-B61F-7AC32EB2E167}"/>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9DF6457C-01AC-D8E2-FE2B-2C4830E29948}"/>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2" name="Rectangle 2">
            <a:extLst>
              <a:ext uri="{FF2B5EF4-FFF2-40B4-BE49-F238E27FC236}">
                <a16:creationId xmlns:a16="http://schemas.microsoft.com/office/drawing/2014/main" id="{88D295D7-C012-B853-EAD2-762932A37577}"/>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A62F42EB-94E2-362A-889A-91C858042ABB}"/>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6386" name="Rectangle 2">
            <a:extLst>
              <a:ext uri="{FF2B5EF4-FFF2-40B4-BE49-F238E27FC236}">
                <a16:creationId xmlns:a16="http://schemas.microsoft.com/office/drawing/2014/main" id="{BC55FDC6-9823-FC37-5FCF-41236BF23D48}"/>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AAE5A4CF-B668-206F-715C-A9530D7CD88C}"/>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a:extLst>
              <a:ext uri="{FF2B5EF4-FFF2-40B4-BE49-F238E27FC236}">
                <a16:creationId xmlns:a16="http://schemas.microsoft.com/office/drawing/2014/main" id="{2D357177-35E4-9470-809F-E4DD7C8B62DA}"/>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4A2F825F-C76C-1EF6-DF6E-4E673DF64284}"/>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a:extLst>
              <a:ext uri="{FF2B5EF4-FFF2-40B4-BE49-F238E27FC236}">
                <a16:creationId xmlns:a16="http://schemas.microsoft.com/office/drawing/2014/main" id="{00E2FDA0-CBAF-DDA4-FA53-C5195C56E922}"/>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6409C205-CFFF-3590-4DE3-B6DA027D5E44}"/>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a:extLst>
              <a:ext uri="{FF2B5EF4-FFF2-40B4-BE49-F238E27FC236}">
                <a16:creationId xmlns:a16="http://schemas.microsoft.com/office/drawing/2014/main" id="{EFC4293D-743D-C1D2-AA70-F1B7BE58B7C7}"/>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F93F2B35-408C-E706-A8B3-3C707FDDB636}"/>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a:extLst>
              <a:ext uri="{FF2B5EF4-FFF2-40B4-BE49-F238E27FC236}">
                <a16:creationId xmlns:a16="http://schemas.microsoft.com/office/drawing/2014/main" id="{6D83E4A2-36B2-D2B5-1120-3DF4E3C4E81A}"/>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71568E04-80AB-393F-1AE3-8ED4C79B60B7}"/>
              </a:ext>
            </a:extLst>
          </p:cNvPr>
          <p:cNvSpPr txBox="1">
            <a:spLocks noGrp="1" noRot="1" noChangeAspect="1" noChangeArrowheads="1"/>
          </p:cNvSpPr>
          <p:nvPr>
            <p:ph type="sldImg"/>
          </p:nvPr>
        </p:nvSpPr>
        <p:spPr bwMode="auto">
          <a:xfrm>
            <a:off x="1312863" y="1027113"/>
            <a:ext cx="4933950" cy="37004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a:extLst>
              <a:ext uri="{FF2B5EF4-FFF2-40B4-BE49-F238E27FC236}">
                <a16:creationId xmlns:a16="http://schemas.microsoft.com/office/drawing/2014/main" id="{39164F6D-577D-4CAF-E4D9-5F93FF03EFFE}"/>
              </a:ext>
            </a:extLst>
          </p:cNvPr>
          <p:cNvSpPr txBox="1">
            <a:spLocks noGrp="1" noChangeArrowheads="1"/>
          </p:cNvSpPr>
          <p:nvPr>
            <p:ph type="body" idx="1"/>
          </p:nvPr>
        </p:nvSpPr>
        <p:spPr bwMode="auto">
          <a:xfrm>
            <a:off x="1169988" y="5086350"/>
            <a:ext cx="5226050" cy="4106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lt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6D4098-593D-365D-423A-E48674EEE380}"/>
              </a:ext>
            </a:extLst>
          </p:cNvPr>
          <p:cNvSpPr>
            <a:spLocks noGrp="1"/>
          </p:cNvSpPr>
          <p:nvPr>
            <p:ph type="ctrTitle"/>
          </p:nvPr>
        </p:nvSpPr>
        <p:spPr>
          <a:xfrm>
            <a:off x="1260475" y="1236663"/>
            <a:ext cx="7559675" cy="2632075"/>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F8A72EA-6B71-C015-86AA-7DCD732E63F3}"/>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numero diapositiva 3">
            <a:extLst>
              <a:ext uri="{FF2B5EF4-FFF2-40B4-BE49-F238E27FC236}">
                <a16:creationId xmlns:a16="http://schemas.microsoft.com/office/drawing/2014/main" id="{BE22E328-70E6-9A1F-06D0-C332DA56993B}"/>
              </a:ext>
            </a:extLst>
          </p:cNvPr>
          <p:cNvSpPr>
            <a:spLocks noGrp="1"/>
          </p:cNvSpPr>
          <p:nvPr>
            <p:ph type="sldNum" idx="10"/>
          </p:nvPr>
        </p:nvSpPr>
        <p:spPr/>
        <p:txBody>
          <a:bodyPr/>
          <a:lstStyle>
            <a:lvl1pPr>
              <a:defRPr/>
            </a:lvl1pPr>
          </a:lstStyle>
          <a:p>
            <a:fld id="{C78EB6AE-E2B6-455B-A88A-BBB5B666F0FC}" type="slidenum">
              <a:rPr lang="it-IT" altLang="it-IT"/>
              <a:pPr/>
              <a:t>‹N›</a:t>
            </a:fld>
            <a:endParaRPr lang="it-IT" altLang="it-IT"/>
          </a:p>
        </p:txBody>
      </p:sp>
    </p:spTree>
    <p:extLst>
      <p:ext uri="{BB962C8B-B14F-4D97-AF65-F5344CB8AC3E}">
        <p14:creationId xmlns:p14="http://schemas.microsoft.com/office/powerpoint/2010/main" val="416088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827FF1-67A3-B87B-1972-FF0E06C95C4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BD80610-4CB6-F034-C2E7-D7DC104E9C9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numero diapositiva 3">
            <a:extLst>
              <a:ext uri="{FF2B5EF4-FFF2-40B4-BE49-F238E27FC236}">
                <a16:creationId xmlns:a16="http://schemas.microsoft.com/office/drawing/2014/main" id="{116C9A44-F9DC-F69A-72A5-E33A6F17819A}"/>
              </a:ext>
            </a:extLst>
          </p:cNvPr>
          <p:cNvSpPr>
            <a:spLocks noGrp="1"/>
          </p:cNvSpPr>
          <p:nvPr>
            <p:ph type="sldNum" idx="10"/>
          </p:nvPr>
        </p:nvSpPr>
        <p:spPr/>
        <p:txBody>
          <a:bodyPr/>
          <a:lstStyle>
            <a:lvl1pPr>
              <a:defRPr/>
            </a:lvl1pPr>
          </a:lstStyle>
          <a:p>
            <a:fld id="{2111B8E4-770B-4682-9E91-8443021D217F}" type="slidenum">
              <a:rPr lang="it-IT" altLang="it-IT"/>
              <a:pPr/>
              <a:t>‹N›</a:t>
            </a:fld>
            <a:endParaRPr lang="it-IT" altLang="it-IT"/>
          </a:p>
        </p:txBody>
      </p:sp>
    </p:spTree>
    <p:extLst>
      <p:ext uri="{BB962C8B-B14F-4D97-AF65-F5344CB8AC3E}">
        <p14:creationId xmlns:p14="http://schemas.microsoft.com/office/powerpoint/2010/main" val="342228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8CB9035-75F0-9B17-5B3C-F44D573C36D7}"/>
              </a:ext>
            </a:extLst>
          </p:cNvPr>
          <p:cNvSpPr>
            <a:spLocks noGrp="1"/>
          </p:cNvSpPr>
          <p:nvPr>
            <p:ph type="title" orient="vert"/>
          </p:nvPr>
        </p:nvSpPr>
        <p:spPr>
          <a:xfrm>
            <a:off x="7300913" y="301625"/>
            <a:ext cx="2265362" cy="6448425"/>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007E676-407E-87C5-E6F4-DF86D1940304}"/>
              </a:ext>
            </a:extLst>
          </p:cNvPr>
          <p:cNvSpPr>
            <a:spLocks noGrp="1"/>
          </p:cNvSpPr>
          <p:nvPr>
            <p:ph type="body" orient="vert" idx="1"/>
          </p:nvPr>
        </p:nvSpPr>
        <p:spPr>
          <a:xfrm>
            <a:off x="503238" y="301625"/>
            <a:ext cx="6645275" cy="64484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numero diapositiva 3">
            <a:extLst>
              <a:ext uri="{FF2B5EF4-FFF2-40B4-BE49-F238E27FC236}">
                <a16:creationId xmlns:a16="http://schemas.microsoft.com/office/drawing/2014/main" id="{3F384F54-D28D-9786-8E8F-DE2DEEF1EFE2}"/>
              </a:ext>
            </a:extLst>
          </p:cNvPr>
          <p:cNvSpPr>
            <a:spLocks noGrp="1"/>
          </p:cNvSpPr>
          <p:nvPr>
            <p:ph type="sldNum" idx="10"/>
          </p:nvPr>
        </p:nvSpPr>
        <p:spPr/>
        <p:txBody>
          <a:bodyPr/>
          <a:lstStyle>
            <a:lvl1pPr>
              <a:defRPr/>
            </a:lvl1pPr>
          </a:lstStyle>
          <a:p>
            <a:fld id="{7BBC1C36-64B5-4978-B348-E3CE9399D29B}" type="slidenum">
              <a:rPr lang="it-IT" altLang="it-IT"/>
              <a:pPr/>
              <a:t>‹N›</a:t>
            </a:fld>
            <a:endParaRPr lang="it-IT" altLang="it-IT"/>
          </a:p>
        </p:txBody>
      </p:sp>
    </p:spTree>
    <p:extLst>
      <p:ext uri="{BB962C8B-B14F-4D97-AF65-F5344CB8AC3E}">
        <p14:creationId xmlns:p14="http://schemas.microsoft.com/office/powerpoint/2010/main" val="1946416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192B5D-FAA1-8BF1-C06C-5E5860900752}"/>
              </a:ext>
            </a:extLst>
          </p:cNvPr>
          <p:cNvSpPr>
            <a:spLocks noGrp="1"/>
          </p:cNvSpPr>
          <p:nvPr>
            <p:ph type="ctrTitle"/>
          </p:nvPr>
        </p:nvSpPr>
        <p:spPr>
          <a:xfrm>
            <a:off x="1260475" y="1236663"/>
            <a:ext cx="7559675" cy="2632075"/>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C8BB87F-2F8A-C9E9-37AD-1F77D22369F9}"/>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1906629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E9FECF-B5C4-A7B7-ED2B-CF8058FB1A9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24D7E82-1099-52C2-1FE7-006E284A26F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086427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16AF1B-55C5-D8E3-6C5B-5113093868F8}"/>
              </a:ext>
            </a:extLst>
          </p:cNvPr>
          <p:cNvSpPr>
            <a:spLocks noGrp="1"/>
          </p:cNvSpPr>
          <p:nvPr>
            <p:ph type="title"/>
          </p:nvPr>
        </p:nvSpPr>
        <p:spPr>
          <a:xfrm>
            <a:off x="687388" y="1884363"/>
            <a:ext cx="8694737" cy="31448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8DB9838-7635-8AFC-1BCD-7D4E53C3AEF5}"/>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gli stili del testo dello schema</a:t>
            </a:r>
          </a:p>
        </p:txBody>
      </p:sp>
    </p:spTree>
    <p:extLst>
      <p:ext uri="{BB962C8B-B14F-4D97-AF65-F5344CB8AC3E}">
        <p14:creationId xmlns:p14="http://schemas.microsoft.com/office/powerpoint/2010/main" val="4205814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88406D-B357-6C47-2996-4A215C0A239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EF9C478-6593-4D1F-CF5A-81648C4BCCD3}"/>
              </a:ext>
            </a:extLst>
          </p:cNvPr>
          <p:cNvSpPr>
            <a:spLocks noGrp="1"/>
          </p:cNvSpPr>
          <p:nvPr>
            <p:ph sz="half" idx="1"/>
          </p:nvPr>
        </p:nvSpPr>
        <p:spPr>
          <a:xfrm>
            <a:off x="741363" y="1963738"/>
            <a:ext cx="4305300" cy="4929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2B56E7F-EE26-6234-1D08-7BE02CDE94F6}"/>
              </a:ext>
            </a:extLst>
          </p:cNvPr>
          <p:cNvSpPr>
            <a:spLocks noGrp="1"/>
          </p:cNvSpPr>
          <p:nvPr>
            <p:ph sz="half" idx="2"/>
          </p:nvPr>
        </p:nvSpPr>
        <p:spPr>
          <a:xfrm>
            <a:off x="5199063" y="1963738"/>
            <a:ext cx="4306887" cy="4929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087969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774EE2-58C0-FD70-0722-86B30A210151}"/>
              </a:ext>
            </a:extLst>
          </p:cNvPr>
          <p:cNvSpPr>
            <a:spLocks noGrp="1"/>
          </p:cNvSpPr>
          <p:nvPr>
            <p:ph type="title"/>
          </p:nvPr>
        </p:nvSpPr>
        <p:spPr>
          <a:xfrm>
            <a:off x="693738" y="403225"/>
            <a:ext cx="8694737" cy="1460500"/>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8986621-949F-AFD9-F7F8-4C97571A1339}"/>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3F9BBE5A-85E8-C5F9-BF32-6B730B2CD4C2}"/>
              </a:ext>
            </a:extLst>
          </p:cNvPr>
          <p:cNvSpPr>
            <a:spLocks noGrp="1"/>
          </p:cNvSpPr>
          <p:nvPr>
            <p:ph sz="half" idx="2"/>
          </p:nvPr>
        </p:nvSpPr>
        <p:spPr>
          <a:xfrm>
            <a:off x="693738" y="2760663"/>
            <a:ext cx="4265612" cy="406241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E2EA2F7-B6FB-0C4E-7981-D9D58A152FAF}"/>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415F1FA-5FA0-9125-9AE6-04CF00503342}"/>
              </a:ext>
            </a:extLst>
          </p:cNvPr>
          <p:cNvSpPr>
            <a:spLocks noGrp="1"/>
          </p:cNvSpPr>
          <p:nvPr>
            <p:ph sz="quarter" idx="4"/>
          </p:nvPr>
        </p:nvSpPr>
        <p:spPr>
          <a:xfrm>
            <a:off x="5103813" y="2760663"/>
            <a:ext cx="4284662" cy="406241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73881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BD4440-930E-67D4-45DA-3F1966DAE08B}"/>
              </a:ext>
            </a:extLst>
          </p:cNvPr>
          <p:cNvSpPr>
            <a:spLocks noGrp="1"/>
          </p:cNvSpPr>
          <p:nvPr>
            <p:ph type="title"/>
          </p:nvPr>
        </p:nvSpPr>
        <p:spPr/>
        <p:txBody>
          <a:bodyPr/>
          <a:lstStyle/>
          <a:p>
            <a:r>
              <a:rPr lang="it-IT"/>
              <a:t>Fare clic per modificare lo stile del titolo dello schema</a:t>
            </a:r>
          </a:p>
        </p:txBody>
      </p:sp>
    </p:spTree>
    <p:extLst>
      <p:ext uri="{BB962C8B-B14F-4D97-AF65-F5344CB8AC3E}">
        <p14:creationId xmlns:p14="http://schemas.microsoft.com/office/powerpoint/2010/main" val="2079291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457837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5E6199-7919-5CFB-95D7-B4719EC6BA75}"/>
              </a:ext>
            </a:extLst>
          </p:cNvPr>
          <p:cNvSpPr>
            <a:spLocks noGrp="1"/>
          </p:cNvSpPr>
          <p:nvPr>
            <p:ph type="title"/>
          </p:nvPr>
        </p:nvSpPr>
        <p:spPr>
          <a:xfrm>
            <a:off x="693738" y="503238"/>
            <a:ext cx="3251200" cy="17653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BB63C6F-3712-7477-4F37-D3D5B14DAFED}"/>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79D563E-659F-0295-E77C-D4BAAA521A91}"/>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Tree>
    <p:extLst>
      <p:ext uri="{BB962C8B-B14F-4D97-AF65-F5344CB8AC3E}">
        <p14:creationId xmlns:p14="http://schemas.microsoft.com/office/powerpoint/2010/main" val="256997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60C403-6F18-B5EA-D776-E417145BB92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950AC60-ADCD-EBAB-3132-F2CBFA1F32A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numero diapositiva 3">
            <a:extLst>
              <a:ext uri="{FF2B5EF4-FFF2-40B4-BE49-F238E27FC236}">
                <a16:creationId xmlns:a16="http://schemas.microsoft.com/office/drawing/2014/main" id="{D765E178-B7EB-E122-D67A-7D0241FC121D}"/>
              </a:ext>
            </a:extLst>
          </p:cNvPr>
          <p:cNvSpPr>
            <a:spLocks noGrp="1"/>
          </p:cNvSpPr>
          <p:nvPr>
            <p:ph type="sldNum" idx="10"/>
          </p:nvPr>
        </p:nvSpPr>
        <p:spPr/>
        <p:txBody>
          <a:bodyPr/>
          <a:lstStyle>
            <a:lvl1pPr>
              <a:defRPr/>
            </a:lvl1pPr>
          </a:lstStyle>
          <a:p>
            <a:fld id="{B7A94007-0F5B-4AB0-805B-5E0A0DF6DD90}" type="slidenum">
              <a:rPr lang="it-IT" altLang="it-IT"/>
              <a:pPr/>
              <a:t>‹N›</a:t>
            </a:fld>
            <a:endParaRPr lang="it-IT" altLang="it-IT"/>
          </a:p>
        </p:txBody>
      </p:sp>
    </p:spTree>
    <p:extLst>
      <p:ext uri="{BB962C8B-B14F-4D97-AF65-F5344CB8AC3E}">
        <p14:creationId xmlns:p14="http://schemas.microsoft.com/office/powerpoint/2010/main" val="40609250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0B0634-F0B6-477B-707B-C1DDDCF3CA22}"/>
              </a:ext>
            </a:extLst>
          </p:cNvPr>
          <p:cNvSpPr>
            <a:spLocks noGrp="1"/>
          </p:cNvSpPr>
          <p:nvPr>
            <p:ph type="title"/>
          </p:nvPr>
        </p:nvSpPr>
        <p:spPr>
          <a:xfrm>
            <a:off x="693738" y="503238"/>
            <a:ext cx="3251200" cy="17653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DE7EB3B-12E5-0DA8-AD79-E28A35915B77}"/>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57109D7-6653-B620-37E1-179E47C66912}"/>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Tree>
    <p:extLst>
      <p:ext uri="{BB962C8B-B14F-4D97-AF65-F5344CB8AC3E}">
        <p14:creationId xmlns:p14="http://schemas.microsoft.com/office/powerpoint/2010/main" val="1126612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144172-B945-359F-B9E9-FDB5BF2816E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D59FEC9-1747-58F8-2FB7-F949543AA2A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0198489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A7853EB-1B27-4011-6248-481FE378E977}"/>
              </a:ext>
            </a:extLst>
          </p:cNvPr>
          <p:cNvSpPr>
            <a:spLocks noGrp="1"/>
          </p:cNvSpPr>
          <p:nvPr>
            <p:ph type="title" orient="vert"/>
          </p:nvPr>
        </p:nvSpPr>
        <p:spPr>
          <a:xfrm>
            <a:off x="7315200" y="282575"/>
            <a:ext cx="2190750" cy="6610350"/>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9CFBE53-874B-429A-A377-BAC91888ED3A}"/>
              </a:ext>
            </a:extLst>
          </p:cNvPr>
          <p:cNvSpPr>
            <a:spLocks noGrp="1"/>
          </p:cNvSpPr>
          <p:nvPr>
            <p:ph type="body" orient="vert" idx="1"/>
          </p:nvPr>
        </p:nvSpPr>
        <p:spPr>
          <a:xfrm>
            <a:off x="741363" y="282575"/>
            <a:ext cx="6421437" cy="66103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1986513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D968F4-367F-5748-8A98-27574723846A}"/>
              </a:ext>
            </a:extLst>
          </p:cNvPr>
          <p:cNvSpPr>
            <a:spLocks noGrp="1"/>
          </p:cNvSpPr>
          <p:nvPr>
            <p:ph type="title"/>
          </p:nvPr>
        </p:nvSpPr>
        <p:spPr>
          <a:xfrm>
            <a:off x="687388" y="1884363"/>
            <a:ext cx="8694737" cy="31448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05C5DD58-DE30-87CC-4289-7DD2F051F5FF}"/>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gli stili del testo dello schema</a:t>
            </a:r>
          </a:p>
        </p:txBody>
      </p:sp>
      <p:sp>
        <p:nvSpPr>
          <p:cNvPr id="4" name="Segnaposto numero diapositiva 3">
            <a:extLst>
              <a:ext uri="{FF2B5EF4-FFF2-40B4-BE49-F238E27FC236}">
                <a16:creationId xmlns:a16="http://schemas.microsoft.com/office/drawing/2014/main" id="{2FC16FC9-7E49-FC51-A1AD-9E0C53FC4448}"/>
              </a:ext>
            </a:extLst>
          </p:cNvPr>
          <p:cNvSpPr>
            <a:spLocks noGrp="1"/>
          </p:cNvSpPr>
          <p:nvPr>
            <p:ph type="sldNum" idx="10"/>
          </p:nvPr>
        </p:nvSpPr>
        <p:spPr/>
        <p:txBody>
          <a:bodyPr/>
          <a:lstStyle>
            <a:lvl1pPr>
              <a:defRPr/>
            </a:lvl1pPr>
          </a:lstStyle>
          <a:p>
            <a:fld id="{F3752A73-91D4-4188-983E-1697DEF5F3E8}" type="slidenum">
              <a:rPr lang="it-IT" altLang="it-IT"/>
              <a:pPr/>
              <a:t>‹N›</a:t>
            </a:fld>
            <a:endParaRPr lang="it-IT" altLang="it-IT"/>
          </a:p>
        </p:txBody>
      </p:sp>
    </p:spTree>
    <p:extLst>
      <p:ext uri="{BB962C8B-B14F-4D97-AF65-F5344CB8AC3E}">
        <p14:creationId xmlns:p14="http://schemas.microsoft.com/office/powerpoint/2010/main" val="3474448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9CAD68-E047-2A08-B10C-7A54808CE4A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5AB598D-1D2F-D97D-1EA0-0857E2111F9C}"/>
              </a:ext>
            </a:extLst>
          </p:cNvPr>
          <p:cNvSpPr>
            <a:spLocks noGrp="1"/>
          </p:cNvSpPr>
          <p:nvPr>
            <p:ph sz="half" idx="1"/>
          </p:nvPr>
        </p:nvSpPr>
        <p:spPr>
          <a:xfrm>
            <a:off x="503238" y="1768475"/>
            <a:ext cx="4454525" cy="498157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65EF293-7532-B7D2-EA0F-312E3DA2C409}"/>
              </a:ext>
            </a:extLst>
          </p:cNvPr>
          <p:cNvSpPr>
            <a:spLocks noGrp="1"/>
          </p:cNvSpPr>
          <p:nvPr>
            <p:ph sz="half" idx="2"/>
          </p:nvPr>
        </p:nvSpPr>
        <p:spPr>
          <a:xfrm>
            <a:off x="5110163" y="1768475"/>
            <a:ext cx="4456112" cy="498157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numero diapositiva 4">
            <a:extLst>
              <a:ext uri="{FF2B5EF4-FFF2-40B4-BE49-F238E27FC236}">
                <a16:creationId xmlns:a16="http://schemas.microsoft.com/office/drawing/2014/main" id="{8D40F66B-E6E2-5D74-A10E-576B03C074B4}"/>
              </a:ext>
            </a:extLst>
          </p:cNvPr>
          <p:cNvSpPr>
            <a:spLocks noGrp="1"/>
          </p:cNvSpPr>
          <p:nvPr>
            <p:ph type="sldNum" idx="10"/>
          </p:nvPr>
        </p:nvSpPr>
        <p:spPr/>
        <p:txBody>
          <a:bodyPr/>
          <a:lstStyle>
            <a:lvl1pPr>
              <a:defRPr/>
            </a:lvl1pPr>
          </a:lstStyle>
          <a:p>
            <a:fld id="{75E2FA7C-A77A-4F4F-81CB-70CA2D6A0BBC}" type="slidenum">
              <a:rPr lang="it-IT" altLang="it-IT"/>
              <a:pPr/>
              <a:t>‹N›</a:t>
            </a:fld>
            <a:endParaRPr lang="it-IT" altLang="it-IT"/>
          </a:p>
        </p:txBody>
      </p:sp>
    </p:spTree>
    <p:extLst>
      <p:ext uri="{BB962C8B-B14F-4D97-AF65-F5344CB8AC3E}">
        <p14:creationId xmlns:p14="http://schemas.microsoft.com/office/powerpoint/2010/main" val="151717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EC1507-FA2A-B9DE-D3FB-CE8EFBF91176}"/>
              </a:ext>
            </a:extLst>
          </p:cNvPr>
          <p:cNvSpPr>
            <a:spLocks noGrp="1"/>
          </p:cNvSpPr>
          <p:nvPr>
            <p:ph type="title"/>
          </p:nvPr>
        </p:nvSpPr>
        <p:spPr>
          <a:xfrm>
            <a:off x="693738" y="403225"/>
            <a:ext cx="8694737" cy="1460500"/>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B4020A9-AE9E-33FA-DA03-2DB4280ED3D9}"/>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F901D2F-0DFF-DBD7-E876-CD3D32D61AC7}"/>
              </a:ext>
            </a:extLst>
          </p:cNvPr>
          <p:cNvSpPr>
            <a:spLocks noGrp="1"/>
          </p:cNvSpPr>
          <p:nvPr>
            <p:ph sz="half" idx="2"/>
          </p:nvPr>
        </p:nvSpPr>
        <p:spPr>
          <a:xfrm>
            <a:off x="693738" y="2760663"/>
            <a:ext cx="4265612" cy="406241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A80FA-1E00-43E9-16CB-C46C3D971079}"/>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48EB239-F546-9F53-1440-2296E5104203}"/>
              </a:ext>
            </a:extLst>
          </p:cNvPr>
          <p:cNvSpPr>
            <a:spLocks noGrp="1"/>
          </p:cNvSpPr>
          <p:nvPr>
            <p:ph sz="quarter" idx="4"/>
          </p:nvPr>
        </p:nvSpPr>
        <p:spPr>
          <a:xfrm>
            <a:off x="5103813" y="2760663"/>
            <a:ext cx="4284662" cy="406241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numero diapositiva 6">
            <a:extLst>
              <a:ext uri="{FF2B5EF4-FFF2-40B4-BE49-F238E27FC236}">
                <a16:creationId xmlns:a16="http://schemas.microsoft.com/office/drawing/2014/main" id="{B01BC077-152E-962C-0879-85E6D66997FA}"/>
              </a:ext>
            </a:extLst>
          </p:cNvPr>
          <p:cNvSpPr>
            <a:spLocks noGrp="1"/>
          </p:cNvSpPr>
          <p:nvPr>
            <p:ph type="sldNum" idx="10"/>
          </p:nvPr>
        </p:nvSpPr>
        <p:spPr/>
        <p:txBody>
          <a:bodyPr/>
          <a:lstStyle>
            <a:lvl1pPr>
              <a:defRPr/>
            </a:lvl1pPr>
          </a:lstStyle>
          <a:p>
            <a:fld id="{4DB98228-819C-430B-B7FD-061834517F51}" type="slidenum">
              <a:rPr lang="it-IT" altLang="it-IT"/>
              <a:pPr/>
              <a:t>‹N›</a:t>
            </a:fld>
            <a:endParaRPr lang="it-IT" altLang="it-IT"/>
          </a:p>
        </p:txBody>
      </p:sp>
    </p:spTree>
    <p:extLst>
      <p:ext uri="{BB962C8B-B14F-4D97-AF65-F5344CB8AC3E}">
        <p14:creationId xmlns:p14="http://schemas.microsoft.com/office/powerpoint/2010/main" val="1515756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D78BDF-E241-B42D-9D0C-AC34C44D884C}"/>
              </a:ext>
            </a:extLst>
          </p:cNvPr>
          <p:cNvSpPr>
            <a:spLocks noGrp="1"/>
          </p:cNvSpPr>
          <p:nvPr>
            <p:ph type="title"/>
          </p:nvPr>
        </p:nvSpPr>
        <p:spPr/>
        <p:txBody>
          <a:bodyPr/>
          <a:lstStyle/>
          <a:p>
            <a:r>
              <a:rPr lang="it-IT"/>
              <a:t>Fare clic per modificare lo stile del titolo dello schema</a:t>
            </a:r>
          </a:p>
        </p:txBody>
      </p:sp>
      <p:sp>
        <p:nvSpPr>
          <p:cNvPr id="3" name="Segnaposto numero diapositiva 2">
            <a:extLst>
              <a:ext uri="{FF2B5EF4-FFF2-40B4-BE49-F238E27FC236}">
                <a16:creationId xmlns:a16="http://schemas.microsoft.com/office/drawing/2014/main" id="{9214B9AA-1400-0CAF-D828-1ACD029BD338}"/>
              </a:ext>
            </a:extLst>
          </p:cNvPr>
          <p:cNvSpPr>
            <a:spLocks noGrp="1"/>
          </p:cNvSpPr>
          <p:nvPr>
            <p:ph type="sldNum" idx="10"/>
          </p:nvPr>
        </p:nvSpPr>
        <p:spPr/>
        <p:txBody>
          <a:bodyPr/>
          <a:lstStyle>
            <a:lvl1pPr>
              <a:defRPr/>
            </a:lvl1pPr>
          </a:lstStyle>
          <a:p>
            <a:fld id="{F65F104C-8F08-4EF1-A2F5-0E1A270963CC}" type="slidenum">
              <a:rPr lang="it-IT" altLang="it-IT"/>
              <a:pPr/>
              <a:t>‹N›</a:t>
            </a:fld>
            <a:endParaRPr lang="it-IT" altLang="it-IT"/>
          </a:p>
        </p:txBody>
      </p:sp>
    </p:spTree>
    <p:extLst>
      <p:ext uri="{BB962C8B-B14F-4D97-AF65-F5344CB8AC3E}">
        <p14:creationId xmlns:p14="http://schemas.microsoft.com/office/powerpoint/2010/main" val="3364745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id="{0366ADD8-F207-D004-F89C-16CBE0306A13}"/>
              </a:ext>
            </a:extLst>
          </p:cNvPr>
          <p:cNvSpPr>
            <a:spLocks noGrp="1"/>
          </p:cNvSpPr>
          <p:nvPr>
            <p:ph type="sldNum" idx="10"/>
          </p:nvPr>
        </p:nvSpPr>
        <p:spPr/>
        <p:txBody>
          <a:bodyPr/>
          <a:lstStyle>
            <a:lvl1pPr>
              <a:defRPr/>
            </a:lvl1pPr>
          </a:lstStyle>
          <a:p>
            <a:fld id="{DC145206-F465-4221-8D18-7CC6E9E68E7A}" type="slidenum">
              <a:rPr lang="it-IT" altLang="it-IT"/>
              <a:pPr/>
              <a:t>‹N›</a:t>
            </a:fld>
            <a:endParaRPr lang="it-IT" altLang="it-IT"/>
          </a:p>
        </p:txBody>
      </p:sp>
    </p:spTree>
    <p:extLst>
      <p:ext uri="{BB962C8B-B14F-4D97-AF65-F5344CB8AC3E}">
        <p14:creationId xmlns:p14="http://schemas.microsoft.com/office/powerpoint/2010/main" val="39092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A90610-784A-3034-FC39-E39A1065215D}"/>
              </a:ext>
            </a:extLst>
          </p:cNvPr>
          <p:cNvSpPr>
            <a:spLocks noGrp="1"/>
          </p:cNvSpPr>
          <p:nvPr>
            <p:ph type="title"/>
          </p:nvPr>
        </p:nvSpPr>
        <p:spPr>
          <a:xfrm>
            <a:off x="693738" y="503238"/>
            <a:ext cx="3251200" cy="17653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1B2A747-CC15-7FE4-FDEC-DBA6CE5F3BF2}"/>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53D6556-6087-A808-2F0C-C2F4DED40156}"/>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numero diapositiva 4">
            <a:extLst>
              <a:ext uri="{FF2B5EF4-FFF2-40B4-BE49-F238E27FC236}">
                <a16:creationId xmlns:a16="http://schemas.microsoft.com/office/drawing/2014/main" id="{C0B5E3A0-293A-9170-A99A-39296DA77C73}"/>
              </a:ext>
            </a:extLst>
          </p:cNvPr>
          <p:cNvSpPr>
            <a:spLocks noGrp="1"/>
          </p:cNvSpPr>
          <p:nvPr>
            <p:ph type="sldNum" idx="10"/>
          </p:nvPr>
        </p:nvSpPr>
        <p:spPr/>
        <p:txBody>
          <a:bodyPr/>
          <a:lstStyle>
            <a:lvl1pPr>
              <a:defRPr/>
            </a:lvl1pPr>
          </a:lstStyle>
          <a:p>
            <a:fld id="{E413C3A5-1722-4444-8AAB-8E02305F8BD5}" type="slidenum">
              <a:rPr lang="it-IT" altLang="it-IT"/>
              <a:pPr/>
              <a:t>‹N›</a:t>
            </a:fld>
            <a:endParaRPr lang="it-IT" altLang="it-IT"/>
          </a:p>
        </p:txBody>
      </p:sp>
    </p:spTree>
    <p:extLst>
      <p:ext uri="{BB962C8B-B14F-4D97-AF65-F5344CB8AC3E}">
        <p14:creationId xmlns:p14="http://schemas.microsoft.com/office/powerpoint/2010/main" val="1568970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3EE991-6F7A-95D2-9CE4-88DB70393A3C}"/>
              </a:ext>
            </a:extLst>
          </p:cNvPr>
          <p:cNvSpPr>
            <a:spLocks noGrp="1"/>
          </p:cNvSpPr>
          <p:nvPr>
            <p:ph type="title"/>
          </p:nvPr>
        </p:nvSpPr>
        <p:spPr>
          <a:xfrm>
            <a:off x="693738" y="503238"/>
            <a:ext cx="3251200" cy="17653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5121AB1-843B-C698-D133-B6ABD5FF6EC3}"/>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390BF8D-35D5-9F35-AA9F-EB6F1C510D45}"/>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numero diapositiva 4">
            <a:extLst>
              <a:ext uri="{FF2B5EF4-FFF2-40B4-BE49-F238E27FC236}">
                <a16:creationId xmlns:a16="http://schemas.microsoft.com/office/drawing/2014/main" id="{E6FE9919-63E3-FBB4-F9B1-D417FECF458B}"/>
              </a:ext>
            </a:extLst>
          </p:cNvPr>
          <p:cNvSpPr>
            <a:spLocks noGrp="1"/>
          </p:cNvSpPr>
          <p:nvPr>
            <p:ph type="sldNum" idx="10"/>
          </p:nvPr>
        </p:nvSpPr>
        <p:spPr/>
        <p:txBody>
          <a:bodyPr/>
          <a:lstStyle>
            <a:lvl1pPr>
              <a:defRPr/>
            </a:lvl1pPr>
          </a:lstStyle>
          <a:p>
            <a:fld id="{2D699BE6-FE7F-4D66-A06F-3C07F417328D}" type="slidenum">
              <a:rPr lang="it-IT" altLang="it-IT"/>
              <a:pPr/>
              <a:t>‹N›</a:t>
            </a:fld>
            <a:endParaRPr lang="it-IT" altLang="it-IT"/>
          </a:p>
        </p:txBody>
      </p:sp>
    </p:spTree>
    <p:extLst>
      <p:ext uri="{BB962C8B-B14F-4D97-AF65-F5344CB8AC3E}">
        <p14:creationId xmlns:p14="http://schemas.microsoft.com/office/powerpoint/2010/main" val="2757016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09B9836A-4514-1011-03D9-5714967A150C}"/>
              </a:ext>
            </a:extLst>
          </p:cNvPr>
          <p:cNvSpPr>
            <a:spLocks noGrp="1" noChangeArrowheads="1"/>
          </p:cNvSpPr>
          <p:nvPr>
            <p:ph type="title"/>
          </p:nvPr>
        </p:nvSpPr>
        <p:spPr bwMode="auto">
          <a:xfrm>
            <a:off x="503238" y="301625"/>
            <a:ext cx="9063037"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it-IT"/>
              <a:t>Fate clic per modificare il formato del testo del titolo</a:t>
            </a:r>
          </a:p>
        </p:txBody>
      </p:sp>
      <p:sp>
        <p:nvSpPr>
          <p:cNvPr id="1026" name="Rectangle 2">
            <a:extLst>
              <a:ext uri="{FF2B5EF4-FFF2-40B4-BE49-F238E27FC236}">
                <a16:creationId xmlns:a16="http://schemas.microsoft.com/office/drawing/2014/main" id="{4F6D0C82-7E4E-5464-E246-267F899AB9CD}"/>
              </a:ext>
            </a:extLst>
          </p:cNvPr>
          <p:cNvSpPr>
            <a:spLocks noGrp="1" noChangeArrowheads="1"/>
          </p:cNvSpPr>
          <p:nvPr>
            <p:ph type="body" idx="1"/>
          </p:nvPr>
        </p:nvSpPr>
        <p:spPr bwMode="auto">
          <a:xfrm>
            <a:off x="503238" y="1768475"/>
            <a:ext cx="9063037" cy="4981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it-IT"/>
              <a:t>Fate clic per modificare il formato del testo della struttura</a:t>
            </a:r>
          </a:p>
          <a:p>
            <a:pPr lvl="1"/>
            <a:r>
              <a:rPr lang="en-GB" altLang="it-IT"/>
              <a:t>Secondo livello struttura</a:t>
            </a:r>
          </a:p>
          <a:p>
            <a:pPr lvl="2"/>
            <a:r>
              <a:rPr lang="en-GB" altLang="it-IT"/>
              <a:t>Terzo livello struttura</a:t>
            </a:r>
          </a:p>
          <a:p>
            <a:pPr lvl="3"/>
            <a:r>
              <a:rPr lang="en-GB" altLang="it-IT"/>
              <a:t>Quarto livello struttura</a:t>
            </a:r>
          </a:p>
          <a:p>
            <a:pPr lvl="4"/>
            <a:r>
              <a:rPr lang="en-GB" altLang="it-IT"/>
              <a:t>Quinto livello struttura</a:t>
            </a:r>
          </a:p>
          <a:p>
            <a:pPr lvl="4"/>
            <a:r>
              <a:rPr lang="en-GB" altLang="it-IT"/>
              <a:t>Sesto livello struttura</a:t>
            </a:r>
          </a:p>
          <a:p>
            <a:pPr lvl="4"/>
            <a:r>
              <a:rPr lang="en-GB" altLang="it-IT"/>
              <a:t>Settimo livello struttura</a:t>
            </a:r>
          </a:p>
          <a:p>
            <a:pPr lvl="4"/>
            <a:r>
              <a:rPr lang="en-GB" altLang="it-IT"/>
              <a:t>Ottavo livello struttura</a:t>
            </a:r>
          </a:p>
          <a:p>
            <a:pPr lvl="4"/>
            <a:r>
              <a:rPr lang="en-GB" altLang="it-IT"/>
              <a:t>Nono livello struttura</a:t>
            </a:r>
          </a:p>
        </p:txBody>
      </p:sp>
      <p:sp>
        <p:nvSpPr>
          <p:cNvPr id="1027" name="Text Box 3">
            <a:extLst>
              <a:ext uri="{FF2B5EF4-FFF2-40B4-BE49-F238E27FC236}">
                <a16:creationId xmlns:a16="http://schemas.microsoft.com/office/drawing/2014/main" id="{A8419841-A7E6-FBDB-8046-B130280BC6B3}"/>
              </a:ext>
            </a:extLst>
          </p:cNvPr>
          <p:cNvSpPr txBox="1">
            <a:spLocks noChangeArrowheads="1"/>
          </p:cNvSpPr>
          <p:nvPr/>
        </p:nvSpPr>
        <p:spPr bwMode="auto">
          <a:xfrm>
            <a:off x="503238" y="6886575"/>
            <a:ext cx="2344737"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1028" name="Text Box 4">
            <a:extLst>
              <a:ext uri="{FF2B5EF4-FFF2-40B4-BE49-F238E27FC236}">
                <a16:creationId xmlns:a16="http://schemas.microsoft.com/office/drawing/2014/main" id="{7B992683-C821-D636-1657-80D58BE53DAD}"/>
              </a:ext>
            </a:extLst>
          </p:cNvPr>
          <p:cNvSpPr txBox="1">
            <a:spLocks noChangeArrowheads="1"/>
          </p:cNvSpPr>
          <p:nvPr/>
        </p:nvSpPr>
        <p:spPr bwMode="auto">
          <a:xfrm>
            <a:off x="3448050" y="6886575"/>
            <a:ext cx="3192463"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1029" name="Rectangle 5">
            <a:extLst>
              <a:ext uri="{FF2B5EF4-FFF2-40B4-BE49-F238E27FC236}">
                <a16:creationId xmlns:a16="http://schemas.microsoft.com/office/drawing/2014/main" id="{CBEA9CB0-8669-8C54-D08E-BF9205518175}"/>
              </a:ext>
            </a:extLst>
          </p:cNvPr>
          <p:cNvSpPr>
            <a:spLocks noGrp="1" noChangeArrowheads="1"/>
          </p:cNvSpPr>
          <p:nvPr>
            <p:ph type="sldNum"/>
          </p:nvPr>
        </p:nvSpPr>
        <p:spPr bwMode="auto">
          <a:xfrm>
            <a:off x="7227888" y="6886575"/>
            <a:ext cx="2339975"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fld id="{7036DD0A-D072-48CF-9DD0-077835D0A84E}"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kern="1200">
          <a:solidFill>
            <a:srgbClr val="000000"/>
          </a:solidFill>
          <a:latin typeface="+mj-lt"/>
          <a:ea typeface="+mj-ea"/>
          <a:cs typeface="+mj-cs"/>
        </a:defRPr>
      </a:lvl1pPr>
      <a:lvl2pPr marL="742950" indent="-28575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2pPr>
      <a:lvl3pPr marL="11430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3pPr>
      <a:lvl4pPr marL="16002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4pPr>
      <a:lvl5pPr marL="20574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a:solidFill>
            <a:srgbClr val="000000"/>
          </a:solidFill>
          <a:latin typeface="Arial" panose="020B0604020202020204" pitchFamily="34" charset="0"/>
          <a:ea typeface="Arial Unicode MS" panose="020B0604020202020204" pitchFamily="34" charset="-128"/>
          <a:cs typeface="Arial Unicode MS" panose="020B0604020202020204" pitchFamily="34" charset="-128"/>
        </a:defRPr>
      </a:lvl9pPr>
    </p:titleStyle>
    <p:bodyStyle>
      <a:lvl1pPr marL="342900" indent="-342900" algn="l" defTabSz="449263" rtl="0" eaLnBrk="0" fontAlgn="base" hangingPunct="0">
        <a:lnSpc>
          <a:spcPct val="93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049" name="Rectangle 1">
            <a:extLst>
              <a:ext uri="{FF2B5EF4-FFF2-40B4-BE49-F238E27FC236}">
                <a16:creationId xmlns:a16="http://schemas.microsoft.com/office/drawing/2014/main" id="{95F60748-0D70-E2D9-0A31-02738EB228FB}"/>
              </a:ext>
            </a:extLst>
          </p:cNvPr>
          <p:cNvSpPr>
            <a:spLocks noGrp="1" noChangeArrowheads="1"/>
          </p:cNvSpPr>
          <p:nvPr>
            <p:ph type="title"/>
          </p:nvPr>
        </p:nvSpPr>
        <p:spPr bwMode="auto">
          <a:xfrm>
            <a:off x="741363" y="282575"/>
            <a:ext cx="8599487"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it-IT"/>
              <a:t>Fate clic per modificare il formato del testo del titolo</a:t>
            </a:r>
          </a:p>
        </p:txBody>
      </p:sp>
      <p:sp>
        <p:nvSpPr>
          <p:cNvPr id="2050" name="Rectangle 2">
            <a:extLst>
              <a:ext uri="{FF2B5EF4-FFF2-40B4-BE49-F238E27FC236}">
                <a16:creationId xmlns:a16="http://schemas.microsoft.com/office/drawing/2014/main" id="{70F698A7-7636-B2F9-0A95-88B843BB4EE9}"/>
              </a:ext>
            </a:extLst>
          </p:cNvPr>
          <p:cNvSpPr>
            <a:spLocks noGrp="1" noChangeArrowheads="1"/>
          </p:cNvSpPr>
          <p:nvPr>
            <p:ph type="body" idx="1"/>
          </p:nvPr>
        </p:nvSpPr>
        <p:spPr bwMode="auto">
          <a:xfrm>
            <a:off x="741363" y="1963738"/>
            <a:ext cx="8764587" cy="4929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1240" rIns="0" bIns="0" numCol="1" anchor="t" anchorCtr="0" compatLnSpc="1">
            <a:prstTxWarp prst="textNoShape">
              <a:avLst/>
            </a:prstTxWarp>
          </a:bodyPr>
          <a:lstStyle/>
          <a:p>
            <a:pPr lvl="0"/>
            <a:r>
              <a:rPr lang="en-GB" altLang="it-IT"/>
              <a:t>Fate clic per modificare il formato del testo della struttura</a:t>
            </a:r>
          </a:p>
          <a:p>
            <a:pPr lvl="1"/>
            <a:r>
              <a:rPr lang="en-GB" altLang="it-IT"/>
              <a:t>Secondo livello struttura</a:t>
            </a:r>
          </a:p>
          <a:p>
            <a:pPr lvl="2"/>
            <a:r>
              <a:rPr lang="en-GB" altLang="it-IT"/>
              <a:t>Terzo livello struttura</a:t>
            </a:r>
          </a:p>
          <a:p>
            <a:pPr lvl="3"/>
            <a:r>
              <a:rPr lang="en-GB" altLang="it-IT"/>
              <a:t>Quarto livello struttura</a:t>
            </a:r>
          </a:p>
          <a:p>
            <a:pPr lvl="4"/>
            <a:r>
              <a:rPr lang="en-GB" altLang="it-IT"/>
              <a:t>Quinto livello struttura</a:t>
            </a:r>
          </a:p>
          <a:p>
            <a:pPr lvl="4"/>
            <a:r>
              <a:rPr lang="en-GB" altLang="it-IT"/>
              <a:t>Sesto livello struttura</a:t>
            </a:r>
          </a:p>
          <a:p>
            <a:pPr lvl="4"/>
            <a:r>
              <a:rPr lang="en-GB" altLang="it-IT"/>
              <a:t>Settimo livello struttura</a:t>
            </a:r>
          </a:p>
          <a:p>
            <a:pPr lvl="4"/>
            <a:r>
              <a:rPr lang="en-GB" altLang="it-IT"/>
              <a:t>Ottavo livello struttura</a:t>
            </a:r>
          </a:p>
          <a:p>
            <a:pPr lvl="4"/>
            <a:r>
              <a:rPr lang="en-GB" altLang="it-IT"/>
              <a:t>Nono livello struttura</a:t>
            </a:r>
          </a:p>
        </p:txBody>
      </p:sp>
      <p:sp>
        <p:nvSpPr>
          <p:cNvPr id="2051" name="AutoShape 3">
            <a:extLst>
              <a:ext uri="{FF2B5EF4-FFF2-40B4-BE49-F238E27FC236}">
                <a16:creationId xmlns:a16="http://schemas.microsoft.com/office/drawing/2014/main" id="{30A6F186-CDEB-F90D-6C7E-FE2482EB855C}"/>
              </a:ext>
            </a:extLst>
          </p:cNvPr>
          <p:cNvSpPr>
            <a:spLocks noChangeArrowheads="1"/>
          </p:cNvSpPr>
          <p:nvPr/>
        </p:nvSpPr>
        <p:spPr bwMode="auto">
          <a:xfrm>
            <a:off x="725488" y="7077075"/>
            <a:ext cx="9355137" cy="96838"/>
          </a:xfrm>
          <a:prstGeom prst="roundRect">
            <a:avLst>
              <a:gd name="adj" fmla="val 1667"/>
            </a:avLst>
          </a:prstGeom>
          <a:solidFill>
            <a:srgbClr val="FF9966"/>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2052" name="AutoShape 4">
            <a:extLst>
              <a:ext uri="{FF2B5EF4-FFF2-40B4-BE49-F238E27FC236}">
                <a16:creationId xmlns:a16="http://schemas.microsoft.com/office/drawing/2014/main" id="{5302088D-C42B-0254-2551-5FFDFF5D0D52}"/>
              </a:ext>
            </a:extLst>
          </p:cNvPr>
          <p:cNvSpPr>
            <a:spLocks noChangeArrowheads="1"/>
          </p:cNvSpPr>
          <p:nvPr/>
        </p:nvSpPr>
        <p:spPr bwMode="auto">
          <a:xfrm>
            <a:off x="1987550" y="7289800"/>
            <a:ext cx="8091488" cy="96838"/>
          </a:xfrm>
          <a:prstGeom prst="roundRect">
            <a:avLst>
              <a:gd name="adj" fmla="val 1667"/>
            </a:avLst>
          </a:prstGeom>
          <a:solidFill>
            <a:srgbClr val="FF9966"/>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kern="1200">
          <a:solidFill>
            <a:srgbClr val="FF9966"/>
          </a:solidFill>
          <a:latin typeface="+mj-lt"/>
          <a:ea typeface="+mj-ea"/>
          <a:cs typeface="+mj-cs"/>
        </a:defRPr>
      </a:lvl1pPr>
      <a:lvl2pPr marL="742950" indent="-28575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a:solidFill>
            <a:srgbClr val="FF9966"/>
          </a:solidFill>
          <a:latin typeface="Arial" panose="020B0604020202020204" pitchFamily="34" charset="0"/>
          <a:ea typeface="Arial Unicode MS" panose="020B0604020202020204" pitchFamily="34" charset="-128"/>
          <a:cs typeface="Arial Unicode MS" panose="020B0604020202020204" pitchFamily="34" charset="-128"/>
        </a:defRPr>
      </a:lvl2pPr>
      <a:lvl3pPr marL="11430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a:solidFill>
            <a:srgbClr val="FF9966"/>
          </a:solidFill>
          <a:latin typeface="Arial" panose="020B0604020202020204" pitchFamily="34" charset="0"/>
          <a:ea typeface="Arial Unicode MS" panose="020B0604020202020204" pitchFamily="34" charset="-128"/>
          <a:cs typeface="Arial Unicode MS" panose="020B0604020202020204" pitchFamily="34" charset="-128"/>
        </a:defRPr>
      </a:lvl3pPr>
      <a:lvl4pPr marL="16002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a:solidFill>
            <a:srgbClr val="FF9966"/>
          </a:solidFill>
          <a:latin typeface="Arial" panose="020B0604020202020204" pitchFamily="34" charset="0"/>
          <a:ea typeface="Arial Unicode MS" panose="020B0604020202020204" pitchFamily="34" charset="-128"/>
          <a:cs typeface="Arial Unicode MS" panose="020B0604020202020204" pitchFamily="34" charset="-128"/>
        </a:defRPr>
      </a:lvl4pPr>
      <a:lvl5pPr marL="20574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a:solidFill>
            <a:srgbClr val="FF9966"/>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a:solidFill>
            <a:srgbClr val="FF9966"/>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a:solidFill>
            <a:srgbClr val="FF9966"/>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a:solidFill>
            <a:srgbClr val="FF9966"/>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algn="l"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2400" b="1" i="1">
          <a:solidFill>
            <a:srgbClr val="FF9966"/>
          </a:solidFill>
          <a:latin typeface="Arial" panose="020B0604020202020204" pitchFamily="34" charset="0"/>
          <a:ea typeface="Arial Unicode MS" panose="020B0604020202020204" pitchFamily="34" charset="-128"/>
          <a:cs typeface="Arial Unicode MS" panose="020B0604020202020204" pitchFamily="34" charset="-128"/>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2400" kern="1200">
          <a:solidFill>
            <a:srgbClr val="E6E6E6"/>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E6E6E6"/>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E6E6E6"/>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E6E6E6"/>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E6E6E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3F3D52E0-0299-A8AE-E11B-4F2C4F50DDC5}"/>
              </a:ext>
            </a:extLst>
          </p:cNvPr>
          <p:cNvSpPr txBox="1">
            <a:spLocks noChangeArrowheads="1"/>
          </p:cNvSpPr>
          <p:nvPr/>
        </p:nvSpPr>
        <p:spPr bwMode="auto">
          <a:xfrm>
            <a:off x="576263" y="250825"/>
            <a:ext cx="9070975" cy="442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80" rIns="0" bIns="0" anchor="ctr"/>
          <a:lstStyle>
            <a:lvl1pPr marL="215900" indent="-207963">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3200">
                <a:solidFill>
                  <a:srgbClr val="CCCCCC"/>
                </a:solidFill>
                <a:latin typeface="Times New Roman" panose="02020603050405020304" pitchFamily="18" charset="0"/>
              </a:rPr>
              <a:t>UNIOR- Lingua francese Magistrale 2</a:t>
            </a:r>
          </a:p>
          <a:p>
            <a:pPr algn="ctr" eaLnBrk="1">
              <a:buClrTx/>
              <a:buFontTx/>
              <a:buNone/>
            </a:pPr>
            <a:endParaRPr lang="it-IT" altLang="it-IT" sz="3200">
              <a:solidFill>
                <a:srgbClr val="CCCCCC"/>
              </a:solidFill>
              <a:latin typeface="Times New Roman" panose="02020603050405020304" pitchFamily="18" charset="0"/>
            </a:endParaRPr>
          </a:p>
          <a:p>
            <a:pPr algn="ctr" eaLnBrk="1">
              <a:buClrTx/>
              <a:buFontTx/>
              <a:buNone/>
            </a:pPr>
            <a:r>
              <a:rPr lang="it-IT" altLang="it-IT" sz="3200">
                <a:solidFill>
                  <a:srgbClr val="CCCCCC"/>
                </a:solidFill>
                <a:latin typeface="Times New Roman" panose="02020603050405020304" pitchFamily="18" charset="0"/>
              </a:rPr>
              <a:t>Anno academico 2024-2025 </a:t>
            </a:r>
          </a:p>
          <a:p>
            <a:pPr algn="ctr" eaLnBrk="1">
              <a:buClrTx/>
              <a:buFontTx/>
              <a:buNone/>
            </a:pPr>
            <a:endParaRPr lang="it-IT" altLang="it-IT" sz="3200">
              <a:solidFill>
                <a:srgbClr val="CCCCCC"/>
              </a:solidFill>
              <a:latin typeface="Times New Roman" panose="02020603050405020304" pitchFamily="18" charset="0"/>
            </a:endParaRPr>
          </a:p>
          <a:p>
            <a:pPr algn="ctr" eaLnBrk="1">
              <a:buClrTx/>
              <a:buFontTx/>
              <a:buNone/>
            </a:pPr>
            <a:endParaRPr lang="it-IT" altLang="it-IT" sz="3200">
              <a:solidFill>
                <a:srgbClr val="CCCCCC"/>
              </a:solidFill>
              <a:latin typeface="Times New Roman" panose="02020603050405020304" pitchFamily="18" charset="0"/>
            </a:endParaRPr>
          </a:p>
          <a:p>
            <a:pPr algn="ctr" eaLnBrk="1">
              <a:buClrTx/>
              <a:buFontTx/>
              <a:buNone/>
            </a:pPr>
            <a:endParaRPr lang="it-IT" altLang="it-IT" sz="3200">
              <a:solidFill>
                <a:srgbClr val="CCCCCC"/>
              </a:solidFill>
              <a:latin typeface="Times New Roman" panose="02020603050405020304" pitchFamily="18" charset="0"/>
            </a:endParaRPr>
          </a:p>
          <a:p>
            <a:pPr algn="ctr" eaLnBrk="1">
              <a:buClrTx/>
              <a:buFontTx/>
              <a:buNone/>
            </a:pPr>
            <a:r>
              <a:rPr lang="it-IT" altLang="it-IT" sz="3200">
                <a:solidFill>
                  <a:srgbClr val="CCCCCC"/>
                </a:solidFill>
                <a:latin typeface="Times New Roman" panose="02020603050405020304" pitchFamily="18" charset="0"/>
              </a:rPr>
              <a:t>Mme Pinto Sarah / M. Piscopo Sergio </a:t>
            </a:r>
          </a:p>
          <a:p>
            <a:pPr algn="ctr" eaLnBrk="1">
              <a:buClrTx/>
              <a:buFontTx/>
              <a:buNone/>
            </a:pPr>
            <a:r>
              <a:rPr lang="it-IT" altLang="it-IT" sz="3200">
                <a:solidFill>
                  <a:srgbClr val="CCCCCC"/>
                </a:solidFill>
                <a:latin typeface="Times New Roman" panose="02020603050405020304" pitchFamily="18" charset="0"/>
              </a:rPr>
              <a:t>Mme Dewas Julie / Mme Welzer Karine</a:t>
            </a:r>
          </a:p>
        </p:txBody>
      </p:sp>
      <p:sp>
        <p:nvSpPr>
          <p:cNvPr id="4098" name="Text Box 2">
            <a:extLst>
              <a:ext uri="{FF2B5EF4-FFF2-40B4-BE49-F238E27FC236}">
                <a16:creationId xmlns:a16="http://schemas.microsoft.com/office/drawing/2014/main" id="{B6413FC0-7949-F5C3-E68F-3360AA64F7D3}"/>
              </a:ext>
            </a:extLst>
          </p:cNvPr>
          <p:cNvSpPr txBox="1">
            <a:spLocks noChangeArrowheads="1"/>
          </p:cNvSpPr>
          <p:nvPr/>
        </p:nvSpPr>
        <p:spPr bwMode="auto">
          <a:xfrm>
            <a:off x="3887788" y="5364163"/>
            <a:ext cx="1728787" cy="34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pic>
        <p:nvPicPr>
          <p:cNvPr id="4099" name="Picture 3">
            <a:extLst>
              <a:ext uri="{FF2B5EF4-FFF2-40B4-BE49-F238E27FC236}">
                <a16:creationId xmlns:a16="http://schemas.microsoft.com/office/drawing/2014/main" id="{670A322F-7A18-32CC-4402-0CDBC0D9C8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50" y="4895850"/>
            <a:ext cx="1728788" cy="17287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90CFEBBF-3062-67FC-A8B1-472085F0B307}"/>
              </a:ext>
            </a:extLst>
          </p:cNvPr>
          <p:cNvSpPr txBox="1">
            <a:spLocks noChangeArrowheads="1"/>
          </p:cNvSpPr>
          <p:nvPr/>
        </p:nvSpPr>
        <p:spPr bwMode="auto">
          <a:xfrm>
            <a:off x="1798638" y="-71438"/>
            <a:ext cx="7129462"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808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eaLnBrk="1">
              <a:buClrTx/>
              <a:buFontTx/>
              <a:buNone/>
            </a:pPr>
            <a:r>
              <a:rPr lang="it-IT" altLang="it-IT" sz="3200" b="1" i="1">
                <a:solidFill>
                  <a:srgbClr val="FF9966"/>
                </a:solidFill>
              </a:rPr>
              <a:t>Les horaires du premier semestre</a:t>
            </a:r>
          </a:p>
        </p:txBody>
      </p:sp>
      <p:grpSp>
        <p:nvGrpSpPr>
          <p:cNvPr id="5122" name="Group 2">
            <a:extLst>
              <a:ext uri="{FF2B5EF4-FFF2-40B4-BE49-F238E27FC236}">
                <a16:creationId xmlns:a16="http://schemas.microsoft.com/office/drawing/2014/main" id="{B3EB7F4E-1AB3-4C99-9AE7-A361C25E4738}"/>
              </a:ext>
            </a:extLst>
          </p:cNvPr>
          <p:cNvGrpSpPr>
            <a:grpSpLocks/>
          </p:cNvGrpSpPr>
          <p:nvPr/>
        </p:nvGrpSpPr>
        <p:grpSpPr bwMode="auto">
          <a:xfrm>
            <a:off x="287338" y="1295400"/>
            <a:ext cx="9571037" cy="4746625"/>
            <a:chOff x="181" y="816"/>
            <a:chExt cx="6029" cy="2990"/>
          </a:xfrm>
        </p:grpSpPr>
        <p:sp>
          <p:nvSpPr>
            <p:cNvPr id="5123" name="Rectangle 3">
              <a:extLst>
                <a:ext uri="{FF2B5EF4-FFF2-40B4-BE49-F238E27FC236}">
                  <a16:creationId xmlns:a16="http://schemas.microsoft.com/office/drawing/2014/main" id="{2F789DD1-398F-32B1-3F0D-1482FE8720DA}"/>
                </a:ext>
              </a:extLst>
            </p:cNvPr>
            <p:cNvSpPr>
              <a:spLocks noChangeArrowheads="1"/>
            </p:cNvSpPr>
            <p:nvPr/>
          </p:nvSpPr>
          <p:spPr bwMode="auto">
            <a:xfrm>
              <a:off x="181" y="816"/>
              <a:ext cx="524" cy="223"/>
            </a:xfrm>
            <a:prstGeom prst="rect">
              <a:avLst/>
            </a:prstGeom>
            <a:solidFill>
              <a:srgbClr val="CC663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24" name="Rectangle 4">
              <a:extLst>
                <a:ext uri="{FF2B5EF4-FFF2-40B4-BE49-F238E27FC236}">
                  <a16:creationId xmlns:a16="http://schemas.microsoft.com/office/drawing/2014/main" id="{1FD2103D-B054-FAA2-13FC-F276ACC59F63}"/>
                </a:ext>
              </a:extLst>
            </p:cNvPr>
            <p:cNvSpPr>
              <a:spLocks noChangeArrowheads="1"/>
            </p:cNvSpPr>
            <p:nvPr/>
          </p:nvSpPr>
          <p:spPr bwMode="auto">
            <a:xfrm>
              <a:off x="709" y="816"/>
              <a:ext cx="1029" cy="223"/>
            </a:xfrm>
            <a:prstGeom prst="rect">
              <a:avLst/>
            </a:prstGeom>
            <a:solidFill>
              <a:srgbClr val="CC663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264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b="1">
                  <a:solidFill>
                    <a:srgbClr val="000000"/>
                  </a:solidFill>
                </a:rPr>
                <a:t>LUNDI</a:t>
              </a:r>
            </a:p>
          </p:txBody>
        </p:sp>
        <p:sp>
          <p:nvSpPr>
            <p:cNvPr id="5125" name="Rectangle 5">
              <a:extLst>
                <a:ext uri="{FF2B5EF4-FFF2-40B4-BE49-F238E27FC236}">
                  <a16:creationId xmlns:a16="http://schemas.microsoft.com/office/drawing/2014/main" id="{4ED41233-742C-857B-D185-BA87B7150C10}"/>
                </a:ext>
              </a:extLst>
            </p:cNvPr>
            <p:cNvSpPr>
              <a:spLocks noChangeArrowheads="1"/>
            </p:cNvSpPr>
            <p:nvPr/>
          </p:nvSpPr>
          <p:spPr bwMode="auto">
            <a:xfrm>
              <a:off x="1740" y="816"/>
              <a:ext cx="1213" cy="223"/>
            </a:xfrm>
            <a:prstGeom prst="rect">
              <a:avLst/>
            </a:prstGeom>
            <a:solidFill>
              <a:srgbClr val="CC663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264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b="1">
                  <a:solidFill>
                    <a:srgbClr val="000000"/>
                  </a:solidFill>
                </a:rPr>
                <a:t>MARDI</a:t>
              </a:r>
            </a:p>
          </p:txBody>
        </p:sp>
        <p:sp>
          <p:nvSpPr>
            <p:cNvPr id="5126" name="Rectangle 6">
              <a:extLst>
                <a:ext uri="{FF2B5EF4-FFF2-40B4-BE49-F238E27FC236}">
                  <a16:creationId xmlns:a16="http://schemas.microsoft.com/office/drawing/2014/main" id="{3990CDFB-4C68-876D-108E-9BC439BA9609}"/>
                </a:ext>
              </a:extLst>
            </p:cNvPr>
            <p:cNvSpPr>
              <a:spLocks noChangeArrowheads="1"/>
            </p:cNvSpPr>
            <p:nvPr/>
          </p:nvSpPr>
          <p:spPr bwMode="auto">
            <a:xfrm>
              <a:off x="2960" y="816"/>
              <a:ext cx="1109" cy="223"/>
            </a:xfrm>
            <a:prstGeom prst="rect">
              <a:avLst/>
            </a:prstGeom>
            <a:solidFill>
              <a:srgbClr val="CC663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264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b="1">
                  <a:solidFill>
                    <a:srgbClr val="000000"/>
                  </a:solidFill>
                </a:rPr>
                <a:t>MERCREDI</a:t>
              </a:r>
            </a:p>
          </p:txBody>
        </p:sp>
        <p:sp>
          <p:nvSpPr>
            <p:cNvPr id="5127" name="Rectangle 7">
              <a:extLst>
                <a:ext uri="{FF2B5EF4-FFF2-40B4-BE49-F238E27FC236}">
                  <a16:creationId xmlns:a16="http://schemas.microsoft.com/office/drawing/2014/main" id="{ACC28FB3-0B71-6725-E44F-7E4E181430F2}"/>
                </a:ext>
              </a:extLst>
            </p:cNvPr>
            <p:cNvSpPr>
              <a:spLocks noChangeArrowheads="1"/>
            </p:cNvSpPr>
            <p:nvPr/>
          </p:nvSpPr>
          <p:spPr bwMode="auto">
            <a:xfrm>
              <a:off x="4072" y="816"/>
              <a:ext cx="1116" cy="223"/>
            </a:xfrm>
            <a:prstGeom prst="rect">
              <a:avLst/>
            </a:prstGeom>
            <a:solidFill>
              <a:srgbClr val="CC663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264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b="1">
                  <a:solidFill>
                    <a:srgbClr val="000000"/>
                  </a:solidFill>
                </a:rPr>
                <a:t>JEUDI</a:t>
              </a:r>
            </a:p>
          </p:txBody>
        </p:sp>
        <p:sp>
          <p:nvSpPr>
            <p:cNvPr id="5128" name="Rectangle 8">
              <a:extLst>
                <a:ext uri="{FF2B5EF4-FFF2-40B4-BE49-F238E27FC236}">
                  <a16:creationId xmlns:a16="http://schemas.microsoft.com/office/drawing/2014/main" id="{C73182D3-AA66-1A0A-B6CE-E09459CE47A6}"/>
                </a:ext>
              </a:extLst>
            </p:cNvPr>
            <p:cNvSpPr>
              <a:spLocks noChangeArrowheads="1"/>
            </p:cNvSpPr>
            <p:nvPr/>
          </p:nvSpPr>
          <p:spPr bwMode="auto">
            <a:xfrm>
              <a:off x="5191" y="816"/>
              <a:ext cx="1015" cy="223"/>
            </a:xfrm>
            <a:prstGeom prst="rect">
              <a:avLst/>
            </a:prstGeom>
            <a:solidFill>
              <a:srgbClr val="CC663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2640" rIns="90000" bIns="468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b="1">
                  <a:solidFill>
                    <a:srgbClr val="000000"/>
                  </a:solidFill>
                </a:rPr>
                <a:t>VENDREDI</a:t>
              </a:r>
            </a:p>
          </p:txBody>
        </p:sp>
        <p:sp>
          <p:nvSpPr>
            <p:cNvPr id="5129" name="Rectangle 9">
              <a:extLst>
                <a:ext uri="{FF2B5EF4-FFF2-40B4-BE49-F238E27FC236}">
                  <a16:creationId xmlns:a16="http://schemas.microsoft.com/office/drawing/2014/main" id="{19D7996E-3F50-FD60-7A57-F3AEF16CD5C1}"/>
                </a:ext>
              </a:extLst>
            </p:cNvPr>
            <p:cNvSpPr>
              <a:spLocks noChangeArrowheads="1"/>
            </p:cNvSpPr>
            <p:nvPr/>
          </p:nvSpPr>
          <p:spPr bwMode="auto">
            <a:xfrm>
              <a:off x="181" y="1043"/>
              <a:ext cx="524" cy="276"/>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90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1400" b="1">
                  <a:solidFill>
                    <a:srgbClr val="000000"/>
                  </a:solidFill>
                  <a:cs typeface="Times New Roman" panose="02020603050405020304" pitchFamily="18" charset="0"/>
                </a:rPr>
                <a:t>8h30-</a:t>
              </a:r>
            </a:p>
            <a:p>
              <a:pPr algn="ctr" eaLnBrk="1">
                <a:buClrTx/>
                <a:buFontTx/>
                <a:buNone/>
              </a:pPr>
              <a:r>
                <a:rPr lang="it-IT" altLang="it-IT" sz="1400" b="1">
                  <a:solidFill>
                    <a:srgbClr val="000000"/>
                  </a:solidFill>
                  <a:cs typeface="Times New Roman" panose="02020603050405020304" pitchFamily="18" charset="0"/>
                </a:rPr>
                <a:t>10h30</a:t>
              </a:r>
            </a:p>
          </p:txBody>
        </p:sp>
        <p:sp>
          <p:nvSpPr>
            <p:cNvPr id="5130" name="Rectangle 10">
              <a:extLst>
                <a:ext uri="{FF2B5EF4-FFF2-40B4-BE49-F238E27FC236}">
                  <a16:creationId xmlns:a16="http://schemas.microsoft.com/office/drawing/2014/main" id="{CDB99EA5-CA49-4C91-D65B-68A055F230DC}"/>
                </a:ext>
              </a:extLst>
            </p:cNvPr>
            <p:cNvSpPr>
              <a:spLocks noChangeArrowheads="1"/>
            </p:cNvSpPr>
            <p:nvPr/>
          </p:nvSpPr>
          <p:spPr bwMode="auto">
            <a:xfrm>
              <a:off x="709" y="1043"/>
              <a:ext cx="1029" cy="276"/>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31" name="Rectangle 11">
              <a:extLst>
                <a:ext uri="{FF2B5EF4-FFF2-40B4-BE49-F238E27FC236}">
                  <a16:creationId xmlns:a16="http://schemas.microsoft.com/office/drawing/2014/main" id="{468FED4F-A74D-DF1A-26F0-49CD1EA54F05}"/>
                </a:ext>
              </a:extLst>
            </p:cNvPr>
            <p:cNvSpPr>
              <a:spLocks noChangeArrowheads="1"/>
            </p:cNvSpPr>
            <p:nvPr/>
          </p:nvSpPr>
          <p:spPr bwMode="auto">
            <a:xfrm>
              <a:off x="1740" y="1043"/>
              <a:ext cx="1213" cy="276"/>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32" name="Rectangle 12">
              <a:extLst>
                <a:ext uri="{FF2B5EF4-FFF2-40B4-BE49-F238E27FC236}">
                  <a16:creationId xmlns:a16="http://schemas.microsoft.com/office/drawing/2014/main" id="{84C89016-4F4D-5E18-0337-DBADC639C288}"/>
                </a:ext>
              </a:extLst>
            </p:cNvPr>
            <p:cNvSpPr>
              <a:spLocks noChangeArrowheads="1"/>
            </p:cNvSpPr>
            <p:nvPr/>
          </p:nvSpPr>
          <p:spPr bwMode="auto">
            <a:xfrm>
              <a:off x="2960" y="1043"/>
              <a:ext cx="1109" cy="276"/>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33" name="Rectangle 13">
              <a:extLst>
                <a:ext uri="{FF2B5EF4-FFF2-40B4-BE49-F238E27FC236}">
                  <a16:creationId xmlns:a16="http://schemas.microsoft.com/office/drawing/2014/main" id="{EFDEB65C-4C87-A7A0-42EE-715EF38949C1}"/>
                </a:ext>
              </a:extLst>
            </p:cNvPr>
            <p:cNvSpPr>
              <a:spLocks noChangeArrowheads="1"/>
            </p:cNvSpPr>
            <p:nvPr/>
          </p:nvSpPr>
          <p:spPr bwMode="auto">
            <a:xfrm>
              <a:off x="4072" y="1043"/>
              <a:ext cx="1116" cy="276"/>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34" name="Rectangle 14">
              <a:extLst>
                <a:ext uri="{FF2B5EF4-FFF2-40B4-BE49-F238E27FC236}">
                  <a16:creationId xmlns:a16="http://schemas.microsoft.com/office/drawing/2014/main" id="{9B82B98D-2641-9BB6-1EAB-F5C7AF3D6F6F}"/>
                </a:ext>
              </a:extLst>
            </p:cNvPr>
            <p:cNvSpPr>
              <a:spLocks noChangeArrowheads="1"/>
            </p:cNvSpPr>
            <p:nvPr/>
          </p:nvSpPr>
          <p:spPr bwMode="auto">
            <a:xfrm>
              <a:off x="5191" y="1043"/>
              <a:ext cx="1015" cy="276"/>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35" name="Rectangle 15">
              <a:extLst>
                <a:ext uri="{FF2B5EF4-FFF2-40B4-BE49-F238E27FC236}">
                  <a16:creationId xmlns:a16="http://schemas.microsoft.com/office/drawing/2014/main" id="{01F54E3E-6A9B-8321-CFF8-2DAB950AF4C9}"/>
                </a:ext>
              </a:extLst>
            </p:cNvPr>
            <p:cNvSpPr>
              <a:spLocks noChangeArrowheads="1"/>
            </p:cNvSpPr>
            <p:nvPr/>
          </p:nvSpPr>
          <p:spPr bwMode="auto">
            <a:xfrm>
              <a:off x="181" y="1323"/>
              <a:ext cx="524" cy="609"/>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90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1400" b="1">
                  <a:solidFill>
                    <a:srgbClr val="000000"/>
                  </a:solidFill>
                  <a:cs typeface="Times New Roman" panose="02020603050405020304" pitchFamily="18" charset="0"/>
                </a:rPr>
                <a:t>10h30-12h30</a:t>
              </a:r>
            </a:p>
          </p:txBody>
        </p:sp>
        <p:sp>
          <p:nvSpPr>
            <p:cNvPr id="5136" name="Rectangle 16">
              <a:extLst>
                <a:ext uri="{FF2B5EF4-FFF2-40B4-BE49-F238E27FC236}">
                  <a16:creationId xmlns:a16="http://schemas.microsoft.com/office/drawing/2014/main" id="{6AE4E22C-AAC2-4F15-37F9-A4E116874B32}"/>
                </a:ext>
              </a:extLst>
            </p:cNvPr>
            <p:cNvSpPr>
              <a:spLocks noChangeArrowheads="1"/>
            </p:cNvSpPr>
            <p:nvPr/>
          </p:nvSpPr>
          <p:spPr bwMode="auto">
            <a:xfrm>
              <a:off x="709" y="1323"/>
              <a:ext cx="1029" cy="609"/>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37" name="Rectangle 17">
              <a:extLst>
                <a:ext uri="{FF2B5EF4-FFF2-40B4-BE49-F238E27FC236}">
                  <a16:creationId xmlns:a16="http://schemas.microsoft.com/office/drawing/2014/main" id="{1E14B805-9BF1-1D59-A57C-502275017217}"/>
                </a:ext>
              </a:extLst>
            </p:cNvPr>
            <p:cNvSpPr>
              <a:spLocks noChangeArrowheads="1"/>
            </p:cNvSpPr>
            <p:nvPr/>
          </p:nvSpPr>
          <p:spPr bwMode="auto">
            <a:xfrm>
              <a:off x="1740" y="1323"/>
              <a:ext cx="1213" cy="609"/>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38" name="Rectangle 18">
              <a:extLst>
                <a:ext uri="{FF2B5EF4-FFF2-40B4-BE49-F238E27FC236}">
                  <a16:creationId xmlns:a16="http://schemas.microsoft.com/office/drawing/2014/main" id="{16A41A9D-3413-3F66-DC1E-8D555ECCF19A}"/>
                </a:ext>
              </a:extLst>
            </p:cNvPr>
            <p:cNvSpPr>
              <a:spLocks noChangeArrowheads="1"/>
            </p:cNvSpPr>
            <p:nvPr/>
          </p:nvSpPr>
          <p:spPr bwMode="auto">
            <a:xfrm>
              <a:off x="2960" y="1323"/>
              <a:ext cx="1109" cy="609"/>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440" tIns="45720" rIns="91440" bIns="45720" anchor="ctr"/>
            <a:lstStyle/>
            <a:p>
              <a:pPr algn="ctr"/>
              <a:r>
                <a:rPr lang="it-IT" b="1" err="1">
                  <a:solidFill>
                    <a:srgbClr val="FF0000"/>
                  </a:solidFill>
                  <a:latin typeface="Arial"/>
                  <a:ea typeface="Arial Unicode MS"/>
                  <a:cs typeface="Arial Unicode MS"/>
                </a:rPr>
                <a:t>Mme</a:t>
              </a:r>
              <a:r>
                <a:rPr lang="it-IT" b="1" dirty="0">
                  <a:solidFill>
                    <a:srgbClr val="FF0000"/>
                  </a:solidFill>
                  <a:latin typeface="Arial"/>
                  <a:ea typeface="Arial Unicode MS"/>
                  <a:cs typeface="Arial Unicode MS"/>
                </a:rPr>
                <a:t> </a:t>
              </a:r>
              <a:r>
                <a:rPr lang="it-IT" b="1" err="1">
                  <a:solidFill>
                    <a:srgbClr val="FF0000"/>
                  </a:solidFill>
                  <a:latin typeface="Arial"/>
                  <a:ea typeface="Arial Unicode MS"/>
                  <a:cs typeface="Arial Unicode MS"/>
                </a:rPr>
                <a:t>Welzer</a:t>
              </a:r>
              <a:endParaRPr lang="it-IT" b="1" dirty="0" err="1">
                <a:solidFill>
                  <a:srgbClr val="FF0000"/>
                </a:solidFill>
                <a:latin typeface="Arial"/>
                <a:ea typeface="Arial Unicode MS"/>
                <a:cs typeface="Arial Unicode MS"/>
              </a:endParaRPr>
            </a:p>
            <a:p>
              <a:pPr algn="ctr"/>
              <a:r>
                <a:rPr lang="it-IT" b="1" i="1" dirty="0">
                  <a:solidFill>
                    <a:srgbClr val="FF0000"/>
                  </a:solidFill>
                  <a:latin typeface="Arial"/>
                  <a:ea typeface="Arial Unicode MS"/>
                  <a:cs typeface="Arial Unicode MS"/>
                </a:rPr>
                <a:t>Duomo Aula </a:t>
              </a:r>
            </a:p>
            <a:p>
              <a:pPr algn="ctr"/>
              <a:r>
                <a:rPr lang="it-IT" b="1" i="1" dirty="0">
                  <a:solidFill>
                    <a:srgbClr val="FF0000"/>
                  </a:solidFill>
                  <a:latin typeface="Arial"/>
                  <a:ea typeface="Arial Unicode MS"/>
                  <a:cs typeface="Arial Unicode MS"/>
                </a:rPr>
                <a:t>320</a:t>
              </a:r>
              <a:endParaRPr lang="it-IT" dirty="0"/>
            </a:p>
          </p:txBody>
        </p:sp>
        <p:sp>
          <p:nvSpPr>
            <p:cNvPr id="5139" name="Rectangle 19">
              <a:extLst>
                <a:ext uri="{FF2B5EF4-FFF2-40B4-BE49-F238E27FC236}">
                  <a16:creationId xmlns:a16="http://schemas.microsoft.com/office/drawing/2014/main" id="{B0204607-4AB0-17DD-9A8D-3E750B4800E0}"/>
                </a:ext>
              </a:extLst>
            </p:cNvPr>
            <p:cNvSpPr>
              <a:spLocks noChangeArrowheads="1"/>
            </p:cNvSpPr>
            <p:nvPr/>
          </p:nvSpPr>
          <p:spPr bwMode="auto">
            <a:xfrm>
              <a:off x="4072" y="1323"/>
              <a:ext cx="1116" cy="609"/>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44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b="1" dirty="0" err="1">
                  <a:solidFill>
                    <a:srgbClr val="FF0000"/>
                  </a:solidFill>
                  <a:latin typeface="Arial"/>
                  <a:ea typeface="Arial Unicode MS"/>
                  <a:cs typeface="Times New Roman"/>
                </a:rPr>
                <a:t>Mme</a:t>
              </a:r>
              <a:r>
                <a:rPr lang="it-IT" altLang="it-IT" b="1" dirty="0">
                  <a:solidFill>
                    <a:srgbClr val="FF0000"/>
                  </a:solidFill>
                  <a:latin typeface="Arial"/>
                  <a:ea typeface="Arial Unicode MS"/>
                  <a:cs typeface="Times New Roman"/>
                </a:rPr>
                <a:t> </a:t>
              </a:r>
              <a:r>
                <a:rPr lang="it-IT" altLang="it-IT" b="1" dirty="0" err="1">
                  <a:solidFill>
                    <a:srgbClr val="FF0000"/>
                  </a:solidFill>
                  <a:latin typeface="Arial"/>
                  <a:ea typeface="Arial Unicode MS"/>
                  <a:cs typeface="Times New Roman"/>
                </a:rPr>
                <a:t>Dewas</a:t>
              </a:r>
              <a:endParaRPr lang="it-IT" altLang="it-IT" b="1">
                <a:solidFill>
                  <a:srgbClr val="FF0000"/>
                </a:solidFill>
                <a:cs typeface="Times New Roman"/>
              </a:endParaRPr>
            </a:p>
            <a:p>
              <a:pPr algn="ctr" eaLnBrk="1">
                <a:buClrTx/>
                <a:buFontTx/>
                <a:buNone/>
              </a:pPr>
              <a:r>
                <a:rPr lang="it-IT" altLang="it-IT" b="1" i="1" dirty="0">
                  <a:solidFill>
                    <a:srgbClr val="FF0000"/>
                  </a:solidFill>
                  <a:latin typeface="Arial"/>
                  <a:ea typeface="Arial Unicode MS"/>
                  <a:cs typeface="Times New Roman"/>
                </a:rPr>
                <a:t>Duomo Aula 320</a:t>
              </a:r>
            </a:p>
          </p:txBody>
        </p:sp>
        <p:sp>
          <p:nvSpPr>
            <p:cNvPr id="5140" name="Rectangle 20">
              <a:extLst>
                <a:ext uri="{FF2B5EF4-FFF2-40B4-BE49-F238E27FC236}">
                  <a16:creationId xmlns:a16="http://schemas.microsoft.com/office/drawing/2014/main" id="{68C002BA-AAA4-AEFF-EA09-512139FE5C4D}"/>
                </a:ext>
              </a:extLst>
            </p:cNvPr>
            <p:cNvSpPr>
              <a:spLocks noChangeArrowheads="1"/>
            </p:cNvSpPr>
            <p:nvPr/>
          </p:nvSpPr>
          <p:spPr bwMode="auto">
            <a:xfrm>
              <a:off x="5191" y="1323"/>
              <a:ext cx="1015" cy="609"/>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41" name="Rectangle 21">
              <a:extLst>
                <a:ext uri="{FF2B5EF4-FFF2-40B4-BE49-F238E27FC236}">
                  <a16:creationId xmlns:a16="http://schemas.microsoft.com/office/drawing/2014/main" id="{6DFF3694-1886-F895-1802-520BD2DBED0B}"/>
                </a:ext>
              </a:extLst>
            </p:cNvPr>
            <p:cNvSpPr>
              <a:spLocks noChangeArrowheads="1"/>
            </p:cNvSpPr>
            <p:nvPr/>
          </p:nvSpPr>
          <p:spPr bwMode="auto">
            <a:xfrm>
              <a:off x="181" y="1935"/>
              <a:ext cx="524" cy="790"/>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90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1400" b="1">
                  <a:solidFill>
                    <a:srgbClr val="000000"/>
                  </a:solidFill>
                  <a:cs typeface="Times New Roman" panose="02020603050405020304" pitchFamily="18" charset="0"/>
                </a:rPr>
                <a:t>12h30-14h30</a:t>
              </a:r>
            </a:p>
          </p:txBody>
        </p:sp>
        <p:sp>
          <p:nvSpPr>
            <p:cNvPr id="5142" name="Rectangle 22">
              <a:extLst>
                <a:ext uri="{FF2B5EF4-FFF2-40B4-BE49-F238E27FC236}">
                  <a16:creationId xmlns:a16="http://schemas.microsoft.com/office/drawing/2014/main" id="{47E8F7F3-945E-7657-656B-00C5D8EE1100}"/>
                </a:ext>
              </a:extLst>
            </p:cNvPr>
            <p:cNvSpPr>
              <a:spLocks noChangeArrowheads="1"/>
            </p:cNvSpPr>
            <p:nvPr/>
          </p:nvSpPr>
          <p:spPr bwMode="auto">
            <a:xfrm>
              <a:off x="709" y="1935"/>
              <a:ext cx="1029" cy="790"/>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43" name="Rectangle 23">
              <a:extLst>
                <a:ext uri="{FF2B5EF4-FFF2-40B4-BE49-F238E27FC236}">
                  <a16:creationId xmlns:a16="http://schemas.microsoft.com/office/drawing/2014/main" id="{60534CED-0A97-C923-7616-46903E103325}"/>
                </a:ext>
              </a:extLst>
            </p:cNvPr>
            <p:cNvSpPr>
              <a:spLocks noChangeArrowheads="1"/>
            </p:cNvSpPr>
            <p:nvPr/>
          </p:nvSpPr>
          <p:spPr bwMode="auto">
            <a:xfrm>
              <a:off x="1740" y="1935"/>
              <a:ext cx="1213" cy="790"/>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44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b="1" dirty="0" err="1">
                  <a:solidFill>
                    <a:srgbClr val="FF0000"/>
                  </a:solidFill>
                  <a:latin typeface="Arial"/>
                  <a:ea typeface="Arial Unicode MS"/>
                  <a:cs typeface="Times New Roman"/>
                </a:rPr>
                <a:t>Mme</a:t>
              </a:r>
              <a:r>
                <a:rPr lang="it-IT" altLang="it-IT" b="1" dirty="0">
                  <a:solidFill>
                    <a:srgbClr val="FF0000"/>
                  </a:solidFill>
                  <a:latin typeface="Arial"/>
                  <a:ea typeface="Arial Unicode MS"/>
                  <a:cs typeface="Times New Roman"/>
                </a:rPr>
                <a:t> </a:t>
              </a:r>
              <a:r>
                <a:rPr lang="it-IT" altLang="it-IT" b="1" dirty="0" err="1">
                  <a:solidFill>
                    <a:srgbClr val="FF0000"/>
                  </a:solidFill>
                  <a:latin typeface="Arial"/>
                  <a:ea typeface="Arial Unicode MS"/>
                  <a:cs typeface="Times New Roman"/>
                </a:rPr>
                <a:t>Dewas</a:t>
              </a:r>
              <a:endParaRPr lang="it-IT" dirty="0" err="1">
                <a:latin typeface="Arial"/>
                <a:ea typeface="Arial Unicode MS"/>
                <a:cs typeface="Times New Roman"/>
              </a:endParaRPr>
            </a:p>
            <a:p>
              <a:pPr algn="ctr" eaLnBrk="1">
                <a:buClrTx/>
                <a:buFontTx/>
                <a:buNone/>
              </a:pPr>
              <a:r>
                <a:rPr lang="it-IT" altLang="it-IT" b="1" i="1" err="1">
                  <a:solidFill>
                    <a:srgbClr val="FF0000"/>
                  </a:solidFill>
                  <a:latin typeface="Arial"/>
                  <a:ea typeface="Arial Unicode MS"/>
                  <a:cs typeface="Times New Roman"/>
                </a:rPr>
                <a:t>Monteverginella</a:t>
              </a:r>
              <a:r>
                <a:rPr lang="it-IT" altLang="it-IT" b="1" i="1" dirty="0">
                  <a:solidFill>
                    <a:srgbClr val="FF0000"/>
                  </a:solidFill>
                  <a:latin typeface="Arial"/>
                  <a:ea typeface="Arial Unicode MS"/>
                  <a:cs typeface="Times New Roman"/>
                </a:rPr>
                <a:t> Aula E</a:t>
              </a:r>
            </a:p>
          </p:txBody>
        </p:sp>
        <p:sp>
          <p:nvSpPr>
            <p:cNvPr id="5144" name="Rectangle 24">
              <a:extLst>
                <a:ext uri="{FF2B5EF4-FFF2-40B4-BE49-F238E27FC236}">
                  <a16:creationId xmlns:a16="http://schemas.microsoft.com/office/drawing/2014/main" id="{210FA2F8-232A-4AF2-D59A-BE65CFE6AE4E}"/>
                </a:ext>
              </a:extLst>
            </p:cNvPr>
            <p:cNvSpPr>
              <a:spLocks noChangeArrowheads="1"/>
            </p:cNvSpPr>
            <p:nvPr/>
          </p:nvSpPr>
          <p:spPr bwMode="auto">
            <a:xfrm>
              <a:off x="2960" y="1935"/>
              <a:ext cx="1109" cy="790"/>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44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dirty="0" err="1">
                  <a:solidFill>
                    <a:srgbClr val="000000"/>
                  </a:solidFill>
                  <a:latin typeface="Arial"/>
                  <a:ea typeface="Arial Unicode MS"/>
                  <a:cs typeface="Times New Roman"/>
                </a:rPr>
                <a:t>Mme</a:t>
              </a:r>
              <a:r>
                <a:rPr lang="it-IT" altLang="it-IT" dirty="0">
                  <a:solidFill>
                    <a:srgbClr val="000000"/>
                  </a:solidFill>
                  <a:latin typeface="Arial"/>
                  <a:ea typeface="Arial Unicode MS"/>
                  <a:cs typeface="Times New Roman"/>
                </a:rPr>
                <a:t> </a:t>
              </a:r>
              <a:r>
                <a:rPr lang="it-IT" altLang="it-IT" dirty="0" err="1">
                  <a:solidFill>
                    <a:srgbClr val="000000"/>
                  </a:solidFill>
                  <a:latin typeface="Arial"/>
                  <a:ea typeface="Arial Unicode MS"/>
                  <a:cs typeface="Times New Roman"/>
                </a:rPr>
                <a:t>Altmanova</a:t>
              </a:r>
              <a:endParaRPr lang="it-IT"/>
            </a:p>
            <a:p>
              <a:pPr algn="ctr" eaLnBrk="1">
                <a:buClrTx/>
                <a:buFontTx/>
                <a:buNone/>
              </a:pPr>
              <a:r>
                <a:rPr lang="it-IT" altLang="it-IT" i="1" dirty="0">
                  <a:solidFill>
                    <a:srgbClr val="000000"/>
                  </a:solidFill>
                  <a:cs typeface="Times New Roman" panose="02020603050405020304" pitchFamily="18" charset="0"/>
                </a:rPr>
                <a:t>Duomo Aula 216</a:t>
              </a:r>
            </a:p>
          </p:txBody>
        </p:sp>
        <p:sp>
          <p:nvSpPr>
            <p:cNvPr id="5145" name="Rectangle 25">
              <a:extLst>
                <a:ext uri="{FF2B5EF4-FFF2-40B4-BE49-F238E27FC236}">
                  <a16:creationId xmlns:a16="http://schemas.microsoft.com/office/drawing/2014/main" id="{5DC65F78-C4B4-26E1-2047-80913D4935ED}"/>
                </a:ext>
              </a:extLst>
            </p:cNvPr>
            <p:cNvSpPr>
              <a:spLocks noChangeArrowheads="1"/>
            </p:cNvSpPr>
            <p:nvPr/>
          </p:nvSpPr>
          <p:spPr bwMode="auto">
            <a:xfrm>
              <a:off x="4072" y="1935"/>
              <a:ext cx="1116" cy="790"/>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46" name="Rectangle 26">
              <a:extLst>
                <a:ext uri="{FF2B5EF4-FFF2-40B4-BE49-F238E27FC236}">
                  <a16:creationId xmlns:a16="http://schemas.microsoft.com/office/drawing/2014/main" id="{4D0FC910-2968-4592-44C8-A6BE97230987}"/>
                </a:ext>
              </a:extLst>
            </p:cNvPr>
            <p:cNvSpPr>
              <a:spLocks noChangeArrowheads="1"/>
            </p:cNvSpPr>
            <p:nvPr/>
          </p:nvSpPr>
          <p:spPr bwMode="auto">
            <a:xfrm>
              <a:off x="5191" y="1935"/>
              <a:ext cx="1015" cy="790"/>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47" name="Rectangle 27">
              <a:extLst>
                <a:ext uri="{FF2B5EF4-FFF2-40B4-BE49-F238E27FC236}">
                  <a16:creationId xmlns:a16="http://schemas.microsoft.com/office/drawing/2014/main" id="{498B5DEB-C8F1-597D-2D67-104258FFB96C}"/>
                </a:ext>
              </a:extLst>
            </p:cNvPr>
            <p:cNvSpPr>
              <a:spLocks noChangeArrowheads="1"/>
            </p:cNvSpPr>
            <p:nvPr/>
          </p:nvSpPr>
          <p:spPr bwMode="auto">
            <a:xfrm>
              <a:off x="181" y="2731"/>
              <a:ext cx="524" cy="791"/>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90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1400" b="1">
                  <a:solidFill>
                    <a:srgbClr val="000000"/>
                  </a:solidFill>
                </a:rPr>
                <a:t>14h30-16h30</a:t>
              </a:r>
            </a:p>
          </p:txBody>
        </p:sp>
        <p:sp>
          <p:nvSpPr>
            <p:cNvPr id="5148" name="Rectangle 28">
              <a:extLst>
                <a:ext uri="{FF2B5EF4-FFF2-40B4-BE49-F238E27FC236}">
                  <a16:creationId xmlns:a16="http://schemas.microsoft.com/office/drawing/2014/main" id="{5C6CF3C8-5926-150F-9006-2D258201087D}"/>
                </a:ext>
              </a:extLst>
            </p:cNvPr>
            <p:cNvSpPr>
              <a:spLocks noChangeArrowheads="1"/>
            </p:cNvSpPr>
            <p:nvPr/>
          </p:nvSpPr>
          <p:spPr bwMode="auto">
            <a:xfrm>
              <a:off x="709" y="2731"/>
              <a:ext cx="1029" cy="791"/>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44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dirty="0" err="1">
                  <a:solidFill>
                    <a:srgbClr val="000000"/>
                  </a:solidFill>
                  <a:latin typeface="Arial"/>
                  <a:ea typeface="Arial Unicode MS"/>
                  <a:cs typeface="Times New Roman"/>
                </a:rPr>
                <a:t>Mme</a:t>
              </a:r>
              <a:r>
                <a:rPr lang="it-IT" altLang="it-IT" dirty="0">
                  <a:solidFill>
                    <a:srgbClr val="000000"/>
                  </a:solidFill>
                  <a:latin typeface="Arial"/>
                  <a:ea typeface="Arial Unicode MS"/>
                  <a:cs typeface="Times New Roman"/>
                </a:rPr>
                <a:t> </a:t>
              </a:r>
              <a:r>
                <a:rPr lang="it-IT" altLang="it-IT" dirty="0" err="1">
                  <a:solidFill>
                    <a:srgbClr val="000000"/>
                  </a:solidFill>
                  <a:latin typeface="Arial"/>
                  <a:ea typeface="Arial Unicode MS"/>
                  <a:cs typeface="Times New Roman"/>
                </a:rPr>
                <a:t>Altmanova</a:t>
              </a:r>
              <a:endParaRPr lang="it-IT" err="1">
                <a:latin typeface="Arial"/>
                <a:ea typeface="Arial Unicode MS"/>
                <a:cs typeface="Times New Roman"/>
              </a:endParaRPr>
            </a:p>
            <a:p>
              <a:pPr algn="ctr" eaLnBrk="1">
                <a:buClrTx/>
                <a:buFontTx/>
                <a:buNone/>
              </a:pPr>
              <a:r>
                <a:rPr lang="it-IT" altLang="it-IT" i="1" dirty="0">
                  <a:solidFill>
                    <a:srgbClr val="000000"/>
                  </a:solidFill>
                  <a:cs typeface="Times New Roman" panose="02020603050405020304" pitchFamily="18" charset="0"/>
                </a:rPr>
                <a:t>Duomo Aula 320</a:t>
              </a:r>
            </a:p>
          </p:txBody>
        </p:sp>
        <p:sp>
          <p:nvSpPr>
            <p:cNvPr id="5149" name="Rectangle 29">
              <a:extLst>
                <a:ext uri="{FF2B5EF4-FFF2-40B4-BE49-F238E27FC236}">
                  <a16:creationId xmlns:a16="http://schemas.microsoft.com/office/drawing/2014/main" id="{BD5A8465-10CC-34BA-A2AF-FE4BFE98AB4B}"/>
                </a:ext>
              </a:extLst>
            </p:cNvPr>
            <p:cNvSpPr>
              <a:spLocks noChangeArrowheads="1"/>
            </p:cNvSpPr>
            <p:nvPr/>
          </p:nvSpPr>
          <p:spPr bwMode="auto">
            <a:xfrm>
              <a:off x="1740" y="2731"/>
              <a:ext cx="1213" cy="791"/>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44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b="1" dirty="0" err="1">
                  <a:solidFill>
                    <a:srgbClr val="FF0000"/>
                  </a:solidFill>
                  <a:latin typeface="Arial"/>
                  <a:ea typeface="Arial Unicode MS"/>
                  <a:cs typeface="Times New Roman"/>
                </a:rPr>
                <a:t>Mme</a:t>
              </a:r>
              <a:r>
                <a:rPr lang="it-IT" altLang="it-IT" b="1" dirty="0">
                  <a:solidFill>
                    <a:srgbClr val="FF0000"/>
                  </a:solidFill>
                  <a:latin typeface="Arial"/>
                  <a:ea typeface="Arial Unicode MS"/>
                  <a:cs typeface="Times New Roman"/>
                </a:rPr>
                <a:t> </a:t>
              </a:r>
              <a:r>
                <a:rPr lang="it-IT" altLang="it-IT" b="1" dirty="0" err="1">
                  <a:solidFill>
                    <a:srgbClr val="FF0000"/>
                  </a:solidFill>
                  <a:latin typeface="Arial"/>
                  <a:ea typeface="Arial Unicode MS"/>
                  <a:cs typeface="Times New Roman"/>
                </a:rPr>
                <a:t>Welzer</a:t>
              </a:r>
            </a:p>
            <a:p>
              <a:pPr algn="ctr" eaLnBrk="1">
                <a:buClrTx/>
                <a:buFontTx/>
                <a:buNone/>
              </a:pPr>
              <a:r>
                <a:rPr lang="it-IT" altLang="it-IT" b="1" i="1" dirty="0">
                  <a:solidFill>
                    <a:srgbClr val="FF0000"/>
                  </a:solidFill>
                  <a:cs typeface="Times New Roman" panose="02020603050405020304" pitchFamily="18" charset="0"/>
                </a:rPr>
                <a:t>Mediterraneo Aula 5.2</a:t>
              </a:r>
            </a:p>
          </p:txBody>
        </p:sp>
        <p:sp>
          <p:nvSpPr>
            <p:cNvPr id="5150" name="Rectangle 30">
              <a:extLst>
                <a:ext uri="{FF2B5EF4-FFF2-40B4-BE49-F238E27FC236}">
                  <a16:creationId xmlns:a16="http://schemas.microsoft.com/office/drawing/2014/main" id="{5BDC2062-E8DD-97B9-D36B-306B32AAA149}"/>
                </a:ext>
              </a:extLst>
            </p:cNvPr>
            <p:cNvSpPr>
              <a:spLocks noChangeArrowheads="1"/>
            </p:cNvSpPr>
            <p:nvPr/>
          </p:nvSpPr>
          <p:spPr bwMode="auto">
            <a:xfrm>
              <a:off x="2960" y="2731"/>
              <a:ext cx="1109" cy="791"/>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51" name="Rectangle 31">
              <a:extLst>
                <a:ext uri="{FF2B5EF4-FFF2-40B4-BE49-F238E27FC236}">
                  <a16:creationId xmlns:a16="http://schemas.microsoft.com/office/drawing/2014/main" id="{2FF816FB-F905-2646-037F-A71AB86B686A}"/>
                </a:ext>
              </a:extLst>
            </p:cNvPr>
            <p:cNvSpPr>
              <a:spLocks noChangeArrowheads="1"/>
            </p:cNvSpPr>
            <p:nvPr/>
          </p:nvSpPr>
          <p:spPr bwMode="auto">
            <a:xfrm>
              <a:off x="4072" y="2731"/>
              <a:ext cx="1116" cy="791"/>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52" name="Rectangle 32">
              <a:extLst>
                <a:ext uri="{FF2B5EF4-FFF2-40B4-BE49-F238E27FC236}">
                  <a16:creationId xmlns:a16="http://schemas.microsoft.com/office/drawing/2014/main" id="{1B3E097A-2111-7BF3-DC54-3207B33766F3}"/>
                </a:ext>
              </a:extLst>
            </p:cNvPr>
            <p:cNvSpPr>
              <a:spLocks noChangeArrowheads="1"/>
            </p:cNvSpPr>
            <p:nvPr/>
          </p:nvSpPr>
          <p:spPr bwMode="auto">
            <a:xfrm>
              <a:off x="5191" y="2731"/>
              <a:ext cx="1015" cy="791"/>
            </a:xfrm>
            <a:prstGeom prst="rect">
              <a:avLst/>
            </a:prstGeom>
            <a:solidFill>
              <a:srgbClr val="FFFFCC"/>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53" name="Rectangle 33">
              <a:extLst>
                <a:ext uri="{FF2B5EF4-FFF2-40B4-BE49-F238E27FC236}">
                  <a16:creationId xmlns:a16="http://schemas.microsoft.com/office/drawing/2014/main" id="{E916728D-17AE-50F2-8CB6-0360AF4A8990}"/>
                </a:ext>
              </a:extLst>
            </p:cNvPr>
            <p:cNvSpPr>
              <a:spLocks noChangeArrowheads="1"/>
            </p:cNvSpPr>
            <p:nvPr/>
          </p:nvSpPr>
          <p:spPr bwMode="auto">
            <a:xfrm>
              <a:off x="181" y="3525"/>
              <a:ext cx="524" cy="278"/>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9040" rIns="90000" bIns="468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1400" b="1">
                  <a:solidFill>
                    <a:srgbClr val="000000"/>
                  </a:solidFill>
                </a:rPr>
                <a:t>16h30-18h30</a:t>
              </a:r>
            </a:p>
          </p:txBody>
        </p:sp>
        <p:sp>
          <p:nvSpPr>
            <p:cNvPr id="5154" name="Rectangle 34">
              <a:extLst>
                <a:ext uri="{FF2B5EF4-FFF2-40B4-BE49-F238E27FC236}">
                  <a16:creationId xmlns:a16="http://schemas.microsoft.com/office/drawing/2014/main" id="{12CDD7CC-F775-2580-5948-69CDD35B8388}"/>
                </a:ext>
              </a:extLst>
            </p:cNvPr>
            <p:cNvSpPr>
              <a:spLocks noChangeArrowheads="1"/>
            </p:cNvSpPr>
            <p:nvPr/>
          </p:nvSpPr>
          <p:spPr bwMode="auto">
            <a:xfrm>
              <a:off x="709" y="3525"/>
              <a:ext cx="1029" cy="278"/>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55" name="Rectangle 35">
              <a:extLst>
                <a:ext uri="{FF2B5EF4-FFF2-40B4-BE49-F238E27FC236}">
                  <a16:creationId xmlns:a16="http://schemas.microsoft.com/office/drawing/2014/main" id="{BD767E43-A520-0AEE-5DFB-170B4D8226BA}"/>
                </a:ext>
              </a:extLst>
            </p:cNvPr>
            <p:cNvSpPr>
              <a:spLocks noChangeArrowheads="1"/>
            </p:cNvSpPr>
            <p:nvPr/>
          </p:nvSpPr>
          <p:spPr bwMode="auto">
            <a:xfrm>
              <a:off x="1740" y="3525"/>
              <a:ext cx="1213" cy="278"/>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56" name="Rectangle 36">
              <a:extLst>
                <a:ext uri="{FF2B5EF4-FFF2-40B4-BE49-F238E27FC236}">
                  <a16:creationId xmlns:a16="http://schemas.microsoft.com/office/drawing/2014/main" id="{463300D2-D2D2-A61B-5906-4DFCA74B24B9}"/>
                </a:ext>
              </a:extLst>
            </p:cNvPr>
            <p:cNvSpPr>
              <a:spLocks noChangeArrowheads="1"/>
            </p:cNvSpPr>
            <p:nvPr/>
          </p:nvSpPr>
          <p:spPr bwMode="auto">
            <a:xfrm>
              <a:off x="2960" y="3525"/>
              <a:ext cx="1109" cy="278"/>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57" name="Rectangle 37">
              <a:extLst>
                <a:ext uri="{FF2B5EF4-FFF2-40B4-BE49-F238E27FC236}">
                  <a16:creationId xmlns:a16="http://schemas.microsoft.com/office/drawing/2014/main" id="{550675EE-E20E-B996-72B7-6EEDFD219576}"/>
                </a:ext>
              </a:extLst>
            </p:cNvPr>
            <p:cNvSpPr>
              <a:spLocks noChangeArrowheads="1"/>
            </p:cNvSpPr>
            <p:nvPr/>
          </p:nvSpPr>
          <p:spPr bwMode="auto">
            <a:xfrm>
              <a:off x="4072" y="3525"/>
              <a:ext cx="1116" cy="278"/>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58" name="Rectangle 38">
              <a:extLst>
                <a:ext uri="{FF2B5EF4-FFF2-40B4-BE49-F238E27FC236}">
                  <a16:creationId xmlns:a16="http://schemas.microsoft.com/office/drawing/2014/main" id="{3453175E-3DC1-E0BB-0D6D-DC3851026DDC}"/>
                </a:ext>
              </a:extLst>
            </p:cNvPr>
            <p:cNvSpPr>
              <a:spLocks noChangeArrowheads="1"/>
            </p:cNvSpPr>
            <p:nvPr/>
          </p:nvSpPr>
          <p:spPr bwMode="auto">
            <a:xfrm>
              <a:off x="5191" y="3525"/>
              <a:ext cx="1015" cy="278"/>
            </a:xfrm>
            <a:prstGeom prst="rect">
              <a:avLst/>
            </a:prstGeom>
            <a:solidFill>
              <a:srgbClr val="FFCC99"/>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5159" name="Line 39">
              <a:extLst>
                <a:ext uri="{FF2B5EF4-FFF2-40B4-BE49-F238E27FC236}">
                  <a16:creationId xmlns:a16="http://schemas.microsoft.com/office/drawing/2014/main" id="{90A50630-CD30-B27E-57F1-D4F12AC2F16F}"/>
                </a:ext>
              </a:extLst>
            </p:cNvPr>
            <p:cNvSpPr>
              <a:spLocks noChangeShapeType="1"/>
            </p:cNvSpPr>
            <p:nvPr/>
          </p:nvSpPr>
          <p:spPr bwMode="auto">
            <a:xfrm>
              <a:off x="181" y="816"/>
              <a:ext cx="524"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0" name="Line 40">
              <a:extLst>
                <a:ext uri="{FF2B5EF4-FFF2-40B4-BE49-F238E27FC236}">
                  <a16:creationId xmlns:a16="http://schemas.microsoft.com/office/drawing/2014/main" id="{58E4D762-D777-EE5A-CC51-0F52E930C1FA}"/>
                </a:ext>
              </a:extLst>
            </p:cNvPr>
            <p:cNvSpPr>
              <a:spLocks noChangeShapeType="1"/>
            </p:cNvSpPr>
            <p:nvPr/>
          </p:nvSpPr>
          <p:spPr bwMode="auto">
            <a:xfrm>
              <a:off x="709" y="816"/>
              <a:ext cx="102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1" name="Line 41">
              <a:extLst>
                <a:ext uri="{FF2B5EF4-FFF2-40B4-BE49-F238E27FC236}">
                  <a16:creationId xmlns:a16="http://schemas.microsoft.com/office/drawing/2014/main" id="{F745C111-4365-0E97-0E7E-F3AA1FFF323B}"/>
                </a:ext>
              </a:extLst>
            </p:cNvPr>
            <p:cNvSpPr>
              <a:spLocks noChangeShapeType="1"/>
            </p:cNvSpPr>
            <p:nvPr/>
          </p:nvSpPr>
          <p:spPr bwMode="auto">
            <a:xfrm>
              <a:off x="1740" y="816"/>
              <a:ext cx="1213"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2" name="Line 42">
              <a:extLst>
                <a:ext uri="{FF2B5EF4-FFF2-40B4-BE49-F238E27FC236}">
                  <a16:creationId xmlns:a16="http://schemas.microsoft.com/office/drawing/2014/main" id="{9A72F354-AC1A-E648-AE66-C399A687CD8D}"/>
                </a:ext>
              </a:extLst>
            </p:cNvPr>
            <p:cNvSpPr>
              <a:spLocks noChangeShapeType="1"/>
            </p:cNvSpPr>
            <p:nvPr/>
          </p:nvSpPr>
          <p:spPr bwMode="auto">
            <a:xfrm>
              <a:off x="2960" y="816"/>
              <a:ext cx="110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3" name="Line 43">
              <a:extLst>
                <a:ext uri="{FF2B5EF4-FFF2-40B4-BE49-F238E27FC236}">
                  <a16:creationId xmlns:a16="http://schemas.microsoft.com/office/drawing/2014/main" id="{0310C1A0-9865-ABCF-A782-D2FAA556C669}"/>
                </a:ext>
              </a:extLst>
            </p:cNvPr>
            <p:cNvSpPr>
              <a:spLocks noChangeShapeType="1"/>
            </p:cNvSpPr>
            <p:nvPr/>
          </p:nvSpPr>
          <p:spPr bwMode="auto">
            <a:xfrm>
              <a:off x="4072" y="816"/>
              <a:ext cx="1116"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4" name="Line 44">
              <a:extLst>
                <a:ext uri="{FF2B5EF4-FFF2-40B4-BE49-F238E27FC236}">
                  <a16:creationId xmlns:a16="http://schemas.microsoft.com/office/drawing/2014/main" id="{A1880E81-B769-7BB6-F493-5C41467F217C}"/>
                </a:ext>
              </a:extLst>
            </p:cNvPr>
            <p:cNvSpPr>
              <a:spLocks noChangeShapeType="1"/>
            </p:cNvSpPr>
            <p:nvPr/>
          </p:nvSpPr>
          <p:spPr bwMode="auto">
            <a:xfrm>
              <a:off x="5191" y="816"/>
              <a:ext cx="1015"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5" name="Line 45">
              <a:extLst>
                <a:ext uri="{FF2B5EF4-FFF2-40B4-BE49-F238E27FC236}">
                  <a16:creationId xmlns:a16="http://schemas.microsoft.com/office/drawing/2014/main" id="{CA1A3F85-E730-0402-2E66-ADEB1022B907}"/>
                </a:ext>
              </a:extLst>
            </p:cNvPr>
            <p:cNvSpPr>
              <a:spLocks noChangeShapeType="1"/>
            </p:cNvSpPr>
            <p:nvPr/>
          </p:nvSpPr>
          <p:spPr bwMode="auto">
            <a:xfrm>
              <a:off x="181" y="1043"/>
              <a:ext cx="524"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6" name="Line 46">
              <a:extLst>
                <a:ext uri="{FF2B5EF4-FFF2-40B4-BE49-F238E27FC236}">
                  <a16:creationId xmlns:a16="http://schemas.microsoft.com/office/drawing/2014/main" id="{57DAEC4F-ACB2-6E38-D6B5-249869571E92}"/>
                </a:ext>
              </a:extLst>
            </p:cNvPr>
            <p:cNvSpPr>
              <a:spLocks noChangeShapeType="1"/>
            </p:cNvSpPr>
            <p:nvPr/>
          </p:nvSpPr>
          <p:spPr bwMode="auto">
            <a:xfrm>
              <a:off x="709" y="1043"/>
              <a:ext cx="102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7" name="Line 47">
              <a:extLst>
                <a:ext uri="{FF2B5EF4-FFF2-40B4-BE49-F238E27FC236}">
                  <a16:creationId xmlns:a16="http://schemas.microsoft.com/office/drawing/2014/main" id="{0756A654-6203-6D00-F634-611D6F55EF09}"/>
                </a:ext>
              </a:extLst>
            </p:cNvPr>
            <p:cNvSpPr>
              <a:spLocks noChangeShapeType="1"/>
            </p:cNvSpPr>
            <p:nvPr/>
          </p:nvSpPr>
          <p:spPr bwMode="auto">
            <a:xfrm>
              <a:off x="1740" y="1043"/>
              <a:ext cx="1213"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8" name="Line 48">
              <a:extLst>
                <a:ext uri="{FF2B5EF4-FFF2-40B4-BE49-F238E27FC236}">
                  <a16:creationId xmlns:a16="http://schemas.microsoft.com/office/drawing/2014/main" id="{48FC34C4-4442-FF22-AE6C-094BC0428D6F}"/>
                </a:ext>
              </a:extLst>
            </p:cNvPr>
            <p:cNvSpPr>
              <a:spLocks noChangeShapeType="1"/>
            </p:cNvSpPr>
            <p:nvPr/>
          </p:nvSpPr>
          <p:spPr bwMode="auto">
            <a:xfrm>
              <a:off x="2960" y="1043"/>
              <a:ext cx="110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69" name="Line 49">
              <a:extLst>
                <a:ext uri="{FF2B5EF4-FFF2-40B4-BE49-F238E27FC236}">
                  <a16:creationId xmlns:a16="http://schemas.microsoft.com/office/drawing/2014/main" id="{1BD1D9CF-68E2-F149-CA54-5B71E90CB7EF}"/>
                </a:ext>
              </a:extLst>
            </p:cNvPr>
            <p:cNvSpPr>
              <a:spLocks noChangeShapeType="1"/>
            </p:cNvSpPr>
            <p:nvPr/>
          </p:nvSpPr>
          <p:spPr bwMode="auto">
            <a:xfrm>
              <a:off x="4072" y="1043"/>
              <a:ext cx="1116"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0" name="Line 50">
              <a:extLst>
                <a:ext uri="{FF2B5EF4-FFF2-40B4-BE49-F238E27FC236}">
                  <a16:creationId xmlns:a16="http://schemas.microsoft.com/office/drawing/2014/main" id="{C70D7CB9-8AB2-B781-0FE9-C22B5741E39D}"/>
                </a:ext>
              </a:extLst>
            </p:cNvPr>
            <p:cNvSpPr>
              <a:spLocks noChangeShapeType="1"/>
            </p:cNvSpPr>
            <p:nvPr/>
          </p:nvSpPr>
          <p:spPr bwMode="auto">
            <a:xfrm>
              <a:off x="5191" y="1043"/>
              <a:ext cx="1015"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1" name="Line 51">
              <a:extLst>
                <a:ext uri="{FF2B5EF4-FFF2-40B4-BE49-F238E27FC236}">
                  <a16:creationId xmlns:a16="http://schemas.microsoft.com/office/drawing/2014/main" id="{0F7871E0-B057-DA8F-239F-500997720D35}"/>
                </a:ext>
              </a:extLst>
            </p:cNvPr>
            <p:cNvSpPr>
              <a:spLocks noChangeShapeType="1"/>
            </p:cNvSpPr>
            <p:nvPr/>
          </p:nvSpPr>
          <p:spPr bwMode="auto">
            <a:xfrm>
              <a:off x="181" y="1323"/>
              <a:ext cx="524"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2" name="Line 52">
              <a:extLst>
                <a:ext uri="{FF2B5EF4-FFF2-40B4-BE49-F238E27FC236}">
                  <a16:creationId xmlns:a16="http://schemas.microsoft.com/office/drawing/2014/main" id="{2F530C4F-3E40-211D-6F19-976E2793B0C6}"/>
                </a:ext>
              </a:extLst>
            </p:cNvPr>
            <p:cNvSpPr>
              <a:spLocks noChangeShapeType="1"/>
            </p:cNvSpPr>
            <p:nvPr/>
          </p:nvSpPr>
          <p:spPr bwMode="auto">
            <a:xfrm>
              <a:off x="709" y="1323"/>
              <a:ext cx="102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3" name="Line 53">
              <a:extLst>
                <a:ext uri="{FF2B5EF4-FFF2-40B4-BE49-F238E27FC236}">
                  <a16:creationId xmlns:a16="http://schemas.microsoft.com/office/drawing/2014/main" id="{CA00A57C-1039-C7AE-96B5-EEE782A71C3D}"/>
                </a:ext>
              </a:extLst>
            </p:cNvPr>
            <p:cNvSpPr>
              <a:spLocks noChangeShapeType="1"/>
            </p:cNvSpPr>
            <p:nvPr/>
          </p:nvSpPr>
          <p:spPr bwMode="auto">
            <a:xfrm>
              <a:off x="1740" y="1323"/>
              <a:ext cx="1213"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4" name="Line 54">
              <a:extLst>
                <a:ext uri="{FF2B5EF4-FFF2-40B4-BE49-F238E27FC236}">
                  <a16:creationId xmlns:a16="http://schemas.microsoft.com/office/drawing/2014/main" id="{53EB714E-80DD-9240-F848-635E40632A18}"/>
                </a:ext>
              </a:extLst>
            </p:cNvPr>
            <p:cNvSpPr>
              <a:spLocks noChangeShapeType="1"/>
            </p:cNvSpPr>
            <p:nvPr/>
          </p:nvSpPr>
          <p:spPr bwMode="auto">
            <a:xfrm>
              <a:off x="2960" y="1323"/>
              <a:ext cx="110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5" name="Line 55">
              <a:extLst>
                <a:ext uri="{FF2B5EF4-FFF2-40B4-BE49-F238E27FC236}">
                  <a16:creationId xmlns:a16="http://schemas.microsoft.com/office/drawing/2014/main" id="{B45D0D58-DA8F-18C4-2C84-E8EC6370BA80}"/>
                </a:ext>
              </a:extLst>
            </p:cNvPr>
            <p:cNvSpPr>
              <a:spLocks noChangeShapeType="1"/>
            </p:cNvSpPr>
            <p:nvPr/>
          </p:nvSpPr>
          <p:spPr bwMode="auto">
            <a:xfrm>
              <a:off x="4072" y="1323"/>
              <a:ext cx="1116"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6" name="Line 56">
              <a:extLst>
                <a:ext uri="{FF2B5EF4-FFF2-40B4-BE49-F238E27FC236}">
                  <a16:creationId xmlns:a16="http://schemas.microsoft.com/office/drawing/2014/main" id="{67BB6ABA-6B99-93B9-C8C4-4159CDC3C36E}"/>
                </a:ext>
              </a:extLst>
            </p:cNvPr>
            <p:cNvSpPr>
              <a:spLocks noChangeShapeType="1"/>
            </p:cNvSpPr>
            <p:nvPr/>
          </p:nvSpPr>
          <p:spPr bwMode="auto">
            <a:xfrm>
              <a:off x="5191" y="1323"/>
              <a:ext cx="1015"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7" name="Line 57">
              <a:extLst>
                <a:ext uri="{FF2B5EF4-FFF2-40B4-BE49-F238E27FC236}">
                  <a16:creationId xmlns:a16="http://schemas.microsoft.com/office/drawing/2014/main" id="{E19E745A-028C-B6F5-4960-20C3B4EDF7FA}"/>
                </a:ext>
              </a:extLst>
            </p:cNvPr>
            <p:cNvSpPr>
              <a:spLocks noChangeShapeType="1"/>
            </p:cNvSpPr>
            <p:nvPr/>
          </p:nvSpPr>
          <p:spPr bwMode="auto">
            <a:xfrm>
              <a:off x="181" y="1935"/>
              <a:ext cx="524"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8" name="Line 58">
              <a:extLst>
                <a:ext uri="{FF2B5EF4-FFF2-40B4-BE49-F238E27FC236}">
                  <a16:creationId xmlns:a16="http://schemas.microsoft.com/office/drawing/2014/main" id="{57ABD4CA-7B36-5D84-21ED-B66E6424D6CE}"/>
                </a:ext>
              </a:extLst>
            </p:cNvPr>
            <p:cNvSpPr>
              <a:spLocks noChangeShapeType="1"/>
            </p:cNvSpPr>
            <p:nvPr/>
          </p:nvSpPr>
          <p:spPr bwMode="auto">
            <a:xfrm>
              <a:off x="709" y="1935"/>
              <a:ext cx="102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79" name="Line 59">
              <a:extLst>
                <a:ext uri="{FF2B5EF4-FFF2-40B4-BE49-F238E27FC236}">
                  <a16:creationId xmlns:a16="http://schemas.microsoft.com/office/drawing/2014/main" id="{8B1F66F0-6EAF-06B6-8EF0-7FB21390BFF4}"/>
                </a:ext>
              </a:extLst>
            </p:cNvPr>
            <p:cNvSpPr>
              <a:spLocks noChangeShapeType="1"/>
            </p:cNvSpPr>
            <p:nvPr/>
          </p:nvSpPr>
          <p:spPr bwMode="auto">
            <a:xfrm>
              <a:off x="1740" y="1935"/>
              <a:ext cx="1213"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0" name="Line 60">
              <a:extLst>
                <a:ext uri="{FF2B5EF4-FFF2-40B4-BE49-F238E27FC236}">
                  <a16:creationId xmlns:a16="http://schemas.microsoft.com/office/drawing/2014/main" id="{A9CCC5A9-3EC9-8083-5E96-0A761B308D89}"/>
                </a:ext>
              </a:extLst>
            </p:cNvPr>
            <p:cNvSpPr>
              <a:spLocks noChangeShapeType="1"/>
            </p:cNvSpPr>
            <p:nvPr/>
          </p:nvSpPr>
          <p:spPr bwMode="auto">
            <a:xfrm>
              <a:off x="2960" y="1935"/>
              <a:ext cx="110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1" name="Line 61">
              <a:extLst>
                <a:ext uri="{FF2B5EF4-FFF2-40B4-BE49-F238E27FC236}">
                  <a16:creationId xmlns:a16="http://schemas.microsoft.com/office/drawing/2014/main" id="{E476F5FC-4E44-70CE-BA24-A291C43659FA}"/>
                </a:ext>
              </a:extLst>
            </p:cNvPr>
            <p:cNvSpPr>
              <a:spLocks noChangeShapeType="1"/>
            </p:cNvSpPr>
            <p:nvPr/>
          </p:nvSpPr>
          <p:spPr bwMode="auto">
            <a:xfrm>
              <a:off x="4072" y="1935"/>
              <a:ext cx="1116"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2" name="Line 62">
              <a:extLst>
                <a:ext uri="{FF2B5EF4-FFF2-40B4-BE49-F238E27FC236}">
                  <a16:creationId xmlns:a16="http://schemas.microsoft.com/office/drawing/2014/main" id="{4D6B28C3-4AB0-3EF4-F60C-E0F1BD392F4C}"/>
                </a:ext>
              </a:extLst>
            </p:cNvPr>
            <p:cNvSpPr>
              <a:spLocks noChangeShapeType="1"/>
            </p:cNvSpPr>
            <p:nvPr/>
          </p:nvSpPr>
          <p:spPr bwMode="auto">
            <a:xfrm>
              <a:off x="5191" y="1935"/>
              <a:ext cx="1015"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3" name="Line 63">
              <a:extLst>
                <a:ext uri="{FF2B5EF4-FFF2-40B4-BE49-F238E27FC236}">
                  <a16:creationId xmlns:a16="http://schemas.microsoft.com/office/drawing/2014/main" id="{8B253F58-C693-9B46-6B45-A2FF76F73DB3}"/>
                </a:ext>
              </a:extLst>
            </p:cNvPr>
            <p:cNvSpPr>
              <a:spLocks noChangeShapeType="1"/>
            </p:cNvSpPr>
            <p:nvPr/>
          </p:nvSpPr>
          <p:spPr bwMode="auto">
            <a:xfrm>
              <a:off x="181" y="2731"/>
              <a:ext cx="524"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4" name="Line 64">
              <a:extLst>
                <a:ext uri="{FF2B5EF4-FFF2-40B4-BE49-F238E27FC236}">
                  <a16:creationId xmlns:a16="http://schemas.microsoft.com/office/drawing/2014/main" id="{49BD52CD-A63A-F631-CB98-FD97D84DA8D2}"/>
                </a:ext>
              </a:extLst>
            </p:cNvPr>
            <p:cNvSpPr>
              <a:spLocks noChangeShapeType="1"/>
            </p:cNvSpPr>
            <p:nvPr/>
          </p:nvSpPr>
          <p:spPr bwMode="auto">
            <a:xfrm>
              <a:off x="709" y="2731"/>
              <a:ext cx="102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5" name="Line 65">
              <a:extLst>
                <a:ext uri="{FF2B5EF4-FFF2-40B4-BE49-F238E27FC236}">
                  <a16:creationId xmlns:a16="http://schemas.microsoft.com/office/drawing/2014/main" id="{6891F10C-1E8B-FDE5-6D6B-F2C25786C439}"/>
                </a:ext>
              </a:extLst>
            </p:cNvPr>
            <p:cNvSpPr>
              <a:spLocks noChangeShapeType="1"/>
            </p:cNvSpPr>
            <p:nvPr/>
          </p:nvSpPr>
          <p:spPr bwMode="auto">
            <a:xfrm>
              <a:off x="1740" y="2731"/>
              <a:ext cx="1213"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6" name="Line 66">
              <a:extLst>
                <a:ext uri="{FF2B5EF4-FFF2-40B4-BE49-F238E27FC236}">
                  <a16:creationId xmlns:a16="http://schemas.microsoft.com/office/drawing/2014/main" id="{9951395C-2154-810B-B408-213B9EA79E6B}"/>
                </a:ext>
              </a:extLst>
            </p:cNvPr>
            <p:cNvSpPr>
              <a:spLocks noChangeShapeType="1"/>
            </p:cNvSpPr>
            <p:nvPr/>
          </p:nvSpPr>
          <p:spPr bwMode="auto">
            <a:xfrm>
              <a:off x="2960" y="2731"/>
              <a:ext cx="110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7" name="Line 67">
              <a:extLst>
                <a:ext uri="{FF2B5EF4-FFF2-40B4-BE49-F238E27FC236}">
                  <a16:creationId xmlns:a16="http://schemas.microsoft.com/office/drawing/2014/main" id="{AA103DC6-70E3-7276-8F88-77E07896C2CF}"/>
                </a:ext>
              </a:extLst>
            </p:cNvPr>
            <p:cNvSpPr>
              <a:spLocks noChangeShapeType="1"/>
            </p:cNvSpPr>
            <p:nvPr/>
          </p:nvSpPr>
          <p:spPr bwMode="auto">
            <a:xfrm>
              <a:off x="4072" y="2731"/>
              <a:ext cx="1116"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8" name="Line 68">
              <a:extLst>
                <a:ext uri="{FF2B5EF4-FFF2-40B4-BE49-F238E27FC236}">
                  <a16:creationId xmlns:a16="http://schemas.microsoft.com/office/drawing/2014/main" id="{5681A155-3883-774E-F4CE-7CDB19B83844}"/>
                </a:ext>
              </a:extLst>
            </p:cNvPr>
            <p:cNvSpPr>
              <a:spLocks noChangeShapeType="1"/>
            </p:cNvSpPr>
            <p:nvPr/>
          </p:nvSpPr>
          <p:spPr bwMode="auto">
            <a:xfrm>
              <a:off x="5191" y="2731"/>
              <a:ext cx="1015"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89" name="Line 69">
              <a:extLst>
                <a:ext uri="{FF2B5EF4-FFF2-40B4-BE49-F238E27FC236}">
                  <a16:creationId xmlns:a16="http://schemas.microsoft.com/office/drawing/2014/main" id="{7D0DC5EE-6745-F55B-BF95-B04113BAED31}"/>
                </a:ext>
              </a:extLst>
            </p:cNvPr>
            <p:cNvSpPr>
              <a:spLocks noChangeShapeType="1"/>
            </p:cNvSpPr>
            <p:nvPr/>
          </p:nvSpPr>
          <p:spPr bwMode="auto">
            <a:xfrm>
              <a:off x="181" y="3525"/>
              <a:ext cx="524"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0" name="Line 70">
              <a:extLst>
                <a:ext uri="{FF2B5EF4-FFF2-40B4-BE49-F238E27FC236}">
                  <a16:creationId xmlns:a16="http://schemas.microsoft.com/office/drawing/2014/main" id="{0336369F-DAFE-A701-9640-3C2265F9A73B}"/>
                </a:ext>
              </a:extLst>
            </p:cNvPr>
            <p:cNvSpPr>
              <a:spLocks noChangeShapeType="1"/>
            </p:cNvSpPr>
            <p:nvPr/>
          </p:nvSpPr>
          <p:spPr bwMode="auto">
            <a:xfrm>
              <a:off x="709" y="3525"/>
              <a:ext cx="102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1" name="Line 71">
              <a:extLst>
                <a:ext uri="{FF2B5EF4-FFF2-40B4-BE49-F238E27FC236}">
                  <a16:creationId xmlns:a16="http://schemas.microsoft.com/office/drawing/2014/main" id="{3D85E886-D648-F7CE-D710-F6BD2215F697}"/>
                </a:ext>
              </a:extLst>
            </p:cNvPr>
            <p:cNvSpPr>
              <a:spLocks noChangeShapeType="1"/>
            </p:cNvSpPr>
            <p:nvPr/>
          </p:nvSpPr>
          <p:spPr bwMode="auto">
            <a:xfrm>
              <a:off x="1740" y="3525"/>
              <a:ext cx="1213"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2" name="Line 72">
              <a:extLst>
                <a:ext uri="{FF2B5EF4-FFF2-40B4-BE49-F238E27FC236}">
                  <a16:creationId xmlns:a16="http://schemas.microsoft.com/office/drawing/2014/main" id="{50132324-AACB-372F-E9C6-7378391DC03C}"/>
                </a:ext>
              </a:extLst>
            </p:cNvPr>
            <p:cNvSpPr>
              <a:spLocks noChangeShapeType="1"/>
            </p:cNvSpPr>
            <p:nvPr/>
          </p:nvSpPr>
          <p:spPr bwMode="auto">
            <a:xfrm>
              <a:off x="2960" y="3525"/>
              <a:ext cx="110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3" name="Line 73">
              <a:extLst>
                <a:ext uri="{FF2B5EF4-FFF2-40B4-BE49-F238E27FC236}">
                  <a16:creationId xmlns:a16="http://schemas.microsoft.com/office/drawing/2014/main" id="{6A894C53-945D-52F5-1ECA-3AF1D4F0CE9A}"/>
                </a:ext>
              </a:extLst>
            </p:cNvPr>
            <p:cNvSpPr>
              <a:spLocks noChangeShapeType="1"/>
            </p:cNvSpPr>
            <p:nvPr/>
          </p:nvSpPr>
          <p:spPr bwMode="auto">
            <a:xfrm>
              <a:off x="4072" y="3525"/>
              <a:ext cx="1116"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4" name="Line 74">
              <a:extLst>
                <a:ext uri="{FF2B5EF4-FFF2-40B4-BE49-F238E27FC236}">
                  <a16:creationId xmlns:a16="http://schemas.microsoft.com/office/drawing/2014/main" id="{AD0B9050-736A-88C5-14D9-1B3FCE19A076}"/>
                </a:ext>
              </a:extLst>
            </p:cNvPr>
            <p:cNvSpPr>
              <a:spLocks noChangeShapeType="1"/>
            </p:cNvSpPr>
            <p:nvPr/>
          </p:nvSpPr>
          <p:spPr bwMode="auto">
            <a:xfrm>
              <a:off x="5191" y="3525"/>
              <a:ext cx="1015"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5" name="Line 75">
              <a:extLst>
                <a:ext uri="{FF2B5EF4-FFF2-40B4-BE49-F238E27FC236}">
                  <a16:creationId xmlns:a16="http://schemas.microsoft.com/office/drawing/2014/main" id="{ABE1CED4-01DD-B02D-7275-556152FDDFA5}"/>
                </a:ext>
              </a:extLst>
            </p:cNvPr>
            <p:cNvSpPr>
              <a:spLocks noChangeShapeType="1"/>
            </p:cNvSpPr>
            <p:nvPr/>
          </p:nvSpPr>
          <p:spPr bwMode="auto">
            <a:xfrm>
              <a:off x="181" y="3807"/>
              <a:ext cx="524"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6" name="Line 76">
              <a:extLst>
                <a:ext uri="{FF2B5EF4-FFF2-40B4-BE49-F238E27FC236}">
                  <a16:creationId xmlns:a16="http://schemas.microsoft.com/office/drawing/2014/main" id="{E21270EC-E165-A691-FF0D-47D627614DC7}"/>
                </a:ext>
              </a:extLst>
            </p:cNvPr>
            <p:cNvSpPr>
              <a:spLocks noChangeShapeType="1"/>
            </p:cNvSpPr>
            <p:nvPr/>
          </p:nvSpPr>
          <p:spPr bwMode="auto">
            <a:xfrm>
              <a:off x="709" y="3807"/>
              <a:ext cx="102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7" name="Line 77">
              <a:extLst>
                <a:ext uri="{FF2B5EF4-FFF2-40B4-BE49-F238E27FC236}">
                  <a16:creationId xmlns:a16="http://schemas.microsoft.com/office/drawing/2014/main" id="{05A3C8E6-C46E-0E9D-FDA5-BC6CAA409331}"/>
                </a:ext>
              </a:extLst>
            </p:cNvPr>
            <p:cNvSpPr>
              <a:spLocks noChangeShapeType="1"/>
            </p:cNvSpPr>
            <p:nvPr/>
          </p:nvSpPr>
          <p:spPr bwMode="auto">
            <a:xfrm>
              <a:off x="1740" y="3807"/>
              <a:ext cx="1213"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8" name="Line 78">
              <a:extLst>
                <a:ext uri="{FF2B5EF4-FFF2-40B4-BE49-F238E27FC236}">
                  <a16:creationId xmlns:a16="http://schemas.microsoft.com/office/drawing/2014/main" id="{4A4C42A6-3FE3-5684-2AA9-DE8070EF872A}"/>
                </a:ext>
              </a:extLst>
            </p:cNvPr>
            <p:cNvSpPr>
              <a:spLocks noChangeShapeType="1"/>
            </p:cNvSpPr>
            <p:nvPr/>
          </p:nvSpPr>
          <p:spPr bwMode="auto">
            <a:xfrm>
              <a:off x="2960" y="3807"/>
              <a:ext cx="1109"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199" name="Line 79">
              <a:extLst>
                <a:ext uri="{FF2B5EF4-FFF2-40B4-BE49-F238E27FC236}">
                  <a16:creationId xmlns:a16="http://schemas.microsoft.com/office/drawing/2014/main" id="{7DAEF3ED-6228-82CD-93D3-B146F032CED9}"/>
                </a:ext>
              </a:extLst>
            </p:cNvPr>
            <p:cNvSpPr>
              <a:spLocks noChangeShapeType="1"/>
            </p:cNvSpPr>
            <p:nvPr/>
          </p:nvSpPr>
          <p:spPr bwMode="auto">
            <a:xfrm>
              <a:off x="4072" y="3807"/>
              <a:ext cx="1116"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0" name="Line 80">
              <a:extLst>
                <a:ext uri="{FF2B5EF4-FFF2-40B4-BE49-F238E27FC236}">
                  <a16:creationId xmlns:a16="http://schemas.microsoft.com/office/drawing/2014/main" id="{C0AC64D5-8BA4-FE22-D680-D38A6FFCF833}"/>
                </a:ext>
              </a:extLst>
            </p:cNvPr>
            <p:cNvSpPr>
              <a:spLocks noChangeShapeType="1"/>
            </p:cNvSpPr>
            <p:nvPr/>
          </p:nvSpPr>
          <p:spPr bwMode="auto">
            <a:xfrm>
              <a:off x="5191" y="3807"/>
              <a:ext cx="1015" cy="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1" name="Line 81">
              <a:extLst>
                <a:ext uri="{FF2B5EF4-FFF2-40B4-BE49-F238E27FC236}">
                  <a16:creationId xmlns:a16="http://schemas.microsoft.com/office/drawing/2014/main" id="{53055972-E35D-2AC6-974C-FB29B7BF2E95}"/>
                </a:ext>
              </a:extLst>
            </p:cNvPr>
            <p:cNvSpPr>
              <a:spLocks noChangeShapeType="1"/>
            </p:cNvSpPr>
            <p:nvPr/>
          </p:nvSpPr>
          <p:spPr bwMode="auto">
            <a:xfrm>
              <a:off x="181" y="816"/>
              <a:ext cx="0" cy="223"/>
            </a:xfrm>
            <a:prstGeom prst="line">
              <a:avLst/>
            </a:prstGeom>
            <a:noFill/>
            <a:ln w="720" cap="sq">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2" name="Line 82">
              <a:extLst>
                <a:ext uri="{FF2B5EF4-FFF2-40B4-BE49-F238E27FC236}">
                  <a16:creationId xmlns:a16="http://schemas.microsoft.com/office/drawing/2014/main" id="{1E5B755C-64DA-29A9-ED30-DAF537320E25}"/>
                </a:ext>
              </a:extLst>
            </p:cNvPr>
            <p:cNvSpPr>
              <a:spLocks noChangeShapeType="1"/>
            </p:cNvSpPr>
            <p:nvPr/>
          </p:nvSpPr>
          <p:spPr bwMode="auto">
            <a:xfrm>
              <a:off x="181" y="1043"/>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3" name="Line 83">
              <a:extLst>
                <a:ext uri="{FF2B5EF4-FFF2-40B4-BE49-F238E27FC236}">
                  <a16:creationId xmlns:a16="http://schemas.microsoft.com/office/drawing/2014/main" id="{FA201FF4-FBE4-9E4B-D3DF-438284E0E744}"/>
                </a:ext>
              </a:extLst>
            </p:cNvPr>
            <p:cNvSpPr>
              <a:spLocks noChangeShapeType="1"/>
            </p:cNvSpPr>
            <p:nvPr/>
          </p:nvSpPr>
          <p:spPr bwMode="auto">
            <a:xfrm>
              <a:off x="181" y="1323"/>
              <a:ext cx="0" cy="608"/>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4" name="Line 84">
              <a:extLst>
                <a:ext uri="{FF2B5EF4-FFF2-40B4-BE49-F238E27FC236}">
                  <a16:creationId xmlns:a16="http://schemas.microsoft.com/office/drawing/2014/main" id="{8B91A5E2-8A7A-41BD-7E35-D4B1A885A626}"/>
                </a:ext>
              </a:extLst>
            </p:cNvPr>
            <p:cNvSpPr>
              <a:spLocks noChangeShapeType="1"/>
            </p:cNvSpPr>
            <p:nvPr/>
          </p:nvSpPr>
          <p:spPr bwMode="auto">
            <a:xfrm>
              <a:off x="181" y="1935"/>
              <a:ext cx="0" cy="79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5" name="Line 85">
              <a:extLst>
                <a:ext uri="{FF2B5EF4-FFF2-40B4-BE49-F238E27FC236}">
                  <a16:creationId xmlns:a16="http://schemas.microsoft.com/office/drawing/2014/main" id="{3D277E45-AD6A-A7C2-B325-C01AAA2CB8C7}"/>
                </a:ext>
              </a:extLst>
            </p:cNvPr>
            <p:cNvSpPr>
              <a:spLocks noChangeShapeType="1"/>
            </p:cNvSpPr>
            <p:nvPr/>
          </p:nvSpPr>
          <p:spPr bwMode="auto">
            <a:xfrm>
              <a:off x="181" y="2731"/>
              <a:ext cx="0" cy="791"/>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6" name="Line 86">
              <a:extLst>
                <a:ext uri="{FF2B5EF4-FFF2-40B4-BE49-F238E27FC236}">
                  <a16:creationId xmlns:a16="http://schemas.microsoft.com/office/drawing/2014/main" id="{A99BC5C0-C47D-8B77-3B29-F334BB6229D0}"/>
                </a:ext>
              </a:extLst>
            </p:cNvPr>
            <p:cNvSpPr>
              <a:spLocks noChangeShapeType="1"/>
            </p:cNvSpPr>
            <p:nvPr/>
          </p:nvSpPr>
          <p:spPr bwMode="auto">
            <a:xfrm>
              <a:off x="181" y="3525"/>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7" name="Line 87">
              <a:extLst>
                <a:ext uri="{FF2B5EF4-FFF2-40B4-BE49-F238E27FC236}">
                  <a16:creationId xmlns:a16="http://schemas.microsoft.com/office/drawing/2014/main" id="{3D1E3FBC-0C76-4423-3249-FB07A2BFAD4B}"/>
                </a:ext>
              </a:extLst>
            </p:cNvPr>
            <p:cNvSpPr>
              <a:spLocks noChangeShapeType="1"/>
            </p:cNvSpPr>
            <p:nvPr/>
          </p:nvSpPr>
          <p:spPr bwMode="auto">
            <a:xfrm>
              <a:off x="709" y="816"/>
              <a:ext cx="0" cy="223"/>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8" name="Line 88">
              <a:extLst>
                <a:ext uri="{FF2B5EF4-FFF2-40B4-BE49-F238E27FC236}">
                  <a16:creationId xmlns:a16="http://schemas.microsoft.com/office/drawing/2014/main" id="{00E7A020-4792-7B0E-8166-657D448FBE4B}"/>
                </a:ext>
              </a:extLst>
            </p:cNvPr>
            <p:cNvSpPr>
              <a:spLocks noChangeShapeType="1"/>
            </p:cNvSpPr>
            <p:nvPr/>
          </p:nvSpPr>
          <p:spPr bwMode="auto">
            <a:xfrm>
              <a:off x="709" y="1043"/>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09" name="Line 89">
              <a:extLst>
                <a:ext uri="{FF2B5EF4-FFF2-40B4-BE49-F238E27FC236}">
                  <a16:creationId xmlns:a16="http://schemas.microsoft.com/office/drawing/2014/main" id="{6EF8502D-95B9-328A-174B-4557A6D674D4}"/>
                </a:ext>
              </a:extLst>
            </p:cNvPr>
            <p:cNvSpPr>
              <a:spLocks noChangeShapeType="1"/>
            </p:cNvSpPr>
            <p:nvPr/>
          </p:nvSpPr>
          <p:spPr bwMode="auto">
            <a:xfrm>
              <a:off x="709" y="1323"/>
              <a:ext cx="0" cy="608"/>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0" name="Line 90">
              <a:extLst>
                <a:ext uri="{FF2B5EF4-FFF2-40B4-BE49-F238E27FC236}">
                  <a16:creationId xmlns:a16="http://schemas.microsoft.com/office/drawing/2014/main" id="{9D44AD45-F2A5-93A3-889E-84F533352272}"/>
                </a:ext>
              </a:extLst>
            </p:cNvPr>
            <p:cNvSpPr>
              <a:spLocks noChangeShapeType="1"/>
            </p:cNvSpPr>
            <p:nvPr/>
          </p:nvSpPr>
          <p:spPr bwMode="auto">
            <a:xfrm>
              <a:off x="709" y="1935"/>
              <a:ext cx="0" cy="79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1" name="Line 91">
              <a:extLst>
                <a:ext uri="{FF2B5EF4-FFF2-40B4-BE49-F238E27FC236}">
                  <a16:creationId xmlns:a16="http://schemas.microsoft.com/office/drawing/2014/main" id="{1750EDC3-6176-E78E-C64F-5F31E22BFB06}"/>
                </a:ext>
              </a:extLst>
            </p:cNvPr>
            <p:cNvSpPr>
              <a:spLocks noChangeShapeType="1"/>
            </p:cNvSpPr>
            <p:nvPr/>
          </p:nvSpPr>
          <p:spPr bwMode="auto">
            <a:xfrm>
              <a:off x="709" y="2731"/>
              <a:ext cx="0" cy="791"/>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2" name="Line 92">
              <a:extLst>
                <a:ext uri="{FF2B5EF4-FFF2-40B4-BE49-F238E27FC236}">
                  <a16:creationId xmlns:a16="http://schemas.microsoft.com/office/drawing/2014/main" id="{B261E2BB-B37C-0BF1-CE2F-509D8DA01252}"/>
                </a:ext>
              </a:extLst>
            </p:cNvPr>
            <p:cNvSpPr>
              <a:spLocks noChangeShapeType="1"/>
            </p:cNvSpPr>
            <p:nvPr/>
          </p:nvSpPr>
          <p:spPr bwMode="auto">
            <a:xfrm>
              <a:off x="709" y="3525"/>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3" name="Line 93">
              <a:extLst>
                <a:ext uri="{FF2B5EF4-FFF2-40B4-BE49-F238E27FC236}">
                  <a16:creationId xmlns:a16="http://schemas.microsoft.com/office/drawing/2014/main" id="{A0CCEF9E-BA4E-D041-F994-76243D38676D}"/>
                </a:ext>
              </a:extLst>
            </p:cNvPr>
            <p:cNvSpPr>
              <a:spLocks noChangeShapeType="1"/>
            </p:cNvSpPr>
            <p:nvPr/>
          </p:nvSpPr>
          <p:spPr bwMode="auto">
            <a:xfrm>
              <a:off x="1740" y="816"/>
              <a:ext cx="0" cy="223"/>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4" name="Line 94">
              <a:extLst>
                <a:ext uri="{FF2B5EF4-FFF2-40B4-BE49-F238E27FC236}">
                  <a16:creationId xmlns:a16="http://schemas.microsoft.com/office/drawing/2014/main" id="{C17EAB5B-1AAB-E9FB-3C8C-80922C3607CD}"/>
                </a:ext>
              </a:extLst>
            </p:cNvPr>
            <p:cNvSpPr>
              <a:spLocks noChangeShapeType="1"/>
            </p:cNvSpPr>
            <p:nvPr/>
          </p:nvSpPr>
          <p:spPr bwMode="auto">
            <a:xfrm>
              <a:off x="1740" y="1043"/>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5" name="Line 95">
              <a:extLst>
                <a:ext uri="{FF2B5EF4-FFF2-40B4-BE49-F238E27FC236}">
                  <a16:creationId xmlns:a16="http://schemas.microsoft.com/office/drawing/2014/main" id="{8A09C09A-2D6D-20DC-8638-1F233F5B7BFC}"/>
                </a:ext>
              </a:extLst>
            </p:cNvPr>
            <p:cNvSpPr>
              <a:spLocks noChangeShapeType="1"/>
            </p:cNvSpPr>
            <p:nvPr/>
          </p:nvSpPr>
          <p:spPr bwMode="auto">
            <a:xfrm>
              <a:off x="1740" y="1323"/>
              <a:ext cx="0" cy="608"/>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6" name="Line 96">
              <a:extLst>
                <a:ext uri="{FF2B5EF4-FFF2-40B4-BE49-F238E27FC236}">
                  <a16:creationId xmlns:a16="http://schemas.microsoft.com/office/drawing/2014/main" id="{ED506CF2-4FB8-71F8-DC39-5BD24621E7D5}"/>
                </a:ext>
              </a:extLst>
            </p:cNvPr>
            <p:cNvSpPr>
              <a:spLocks noChangeShapeType="1"/>
            </p:cNvSpPr>
            <p:nvPr/>
          </p:nvSpPr>
          <p:spPr bwMode="auto">
            <a:xfrm>
              <a:off x="1740" y="1935"/>
              <a:ext cx="0" cy="79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7" name="Line 97">
              <a:extLst>
                <a:ext uri="{FF2B5EF4-FFF2-40B4-BE49-F238E27FC236}">
                  <a16:creationId xmlns:a16="http://schemas.microsoft.com/office/drawing/2014/main" id="{98ABA642-F04F-788F-36BF-7C4536E9A650}"/>
                </a:ext>
              </a:extLst>
            </p:cNvPr>
            <p:cNvSpPr>
              <a:spLocks noChangeShapeType="1"/>
            </p:cNvSpPr>
            <p:nvPr/>
          </p:nvSpPr>
          <p:spPr bwMode="auto">
            <a:xfrm>
              <a:off x="1740" y="2731"/>
              <a:ext cx="0" cy="791"/>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8" name="Line 98">
              <a:extLst>
                <a:ext uri="{FF2B5EF4-FFF2-40B4-BE49-F238E27FC236}">
                  <a16:creationId xmlns:a16="http://schemas.microsoft.com/office/drawing/2014/main" id="{AEB54558-A012-9EE0-928A-04E15F2B8334}"/>
                </a:ext>
              </a:extLst>
            </p:cNvPr>
            <p:cNvSpPr>
              <a:spLocks noChangeShapeType="1"/>
            </p:cNvSpPr>
            <p:nvPr/>
          </p:nvSpPr>
          <p:spPr bwMode="auto">
            <a:xfrm>
              <a:off x="1740" y="3525"/>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19" name="Line 99">
              <a:extLst>
                <a:ext uri="{FF2B5EF4-FFF2-40B4-BE49-F238E27FC236}">
                  <a16:creationId xmlns:a16="http://schemas.microsoft.com/office/drawing/2014/main" id="{351F4935-19BF-77E3-190F-F597C1E5AF59}"/>
                </a:ext>
              </a:extLst>
            </p:cNvPr>
            <p:cNvSpPr>
              <a:spLocks noChangeShapeType="1"/>
            </p:cNvSpPr>
            <p:nvPr/>
          </p:nvSpPr>
          <p:spPr bwMode="auto">
            <a:xfrm>
              <a:off x="2960" y="816"/>
              <a:ext cx="0" cy="223"/>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0" name="Line 100">
              <a:extLst>
                <a:ext uri="{FF2B5EF4-FFF2-40B4-BE49-F238E27FC236}">
                  <a16:creationId xmlns:a16="http://schemas.microsoft.com/office/drawing/2014/main" id="{24C0BFF6-72B5-BBE0-5DCA-1BB03BB3AF83}"/>
                </a:ext>
              </a:extLst>
            </p:cNvPr>
            <p:cNvSpPr>
              <a:spLocks noChangeShapeType="1"/>
            </p:cNvSpPr>
            <p:nvPr/>
          </p:nvSpPr>
          <p:spPr bwMode="auto">
            <a:xfrm>
              <a:off x="2960" y="1043"/>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1" name="Line 101">
              <a:extLst>
                <a:ext uri="{FF2B5EF4-FFF2-40B4-BE49-F238E27FC236}">
                  <a16:creationId xmlns:a16="http://schemas.microsoft.com/office/drawing/2014/main" id="{69BDF20E-FCE1-DD4B-D3B9-573867108748}"/>
                </a:ext>
              </a:extLst>
            </p:cNvPr>
            <p:cNvSpPr>
              <a:spLocks noChangeShapeType="1"/>
            </p:cNvSpPr>
            <p:nvPr/>
          </p:nvSpPr>
          <p:spPr bwMode="auto">
            <a:xfrm>
              <a:off x="2960" y="1323"/>
              <a:ext cx="0" cy="608"/>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2" name="Line 102">
              <a:extLst>
                <a:ext uri="{FF2B5EF4-FFF2-40B4-BE49-F238E27FC236}">
                  <a16:creationId xmlns:a16="http://schemas.microsoft.com/office/drawing/2014/main" id="{A2274127-04E6-E9B9-4B6A-88DF25940288}"/>
                </a:ext>
              </a:extLst>
            </p:cNvPr>
            <p:cNvSpPr>
              <a:spLocks noChangeShapeType="1"/>
            </p:cNvSpPr>
            <p:nvPr/>
          </p:nvSpPr>
          <p:spPr bwMode="auto">
            <a:xfrm>
              <a:off x="2960" y="1935"/>
              <a:ext cx="0" cy="79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3" name="Line 103">
              <a:extLst>
                <a:ext uri="{FF2B5EF4-FFF2-40B4-BE49-F238E27FC236}">
                  <a16:creationId xmlns:a16="http://schemas.microsoft.com/office/drawing/2014/main" id="{D561B124-E293-A942-155A-2344941C2A1F}"/>
                </a:ext>
              </a:extLst>
            </p:cNvPr>
            <p:cNvSpPr>
              <a:spLocks noChangeShapeType="1"/>
            </p:cNvSpPr>
            <p:nvPr/>
          </p:nvSpPr>
          <p:spPr bwMode="auto">
            <a:xfrm>
              <a:off x="2960" y="2731"/>
              <a:ext cx="0" cy="791"/>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4" name="Line 104">
              <a:extLst>
                <a:ext uri="{FF2B5EF4-FFF2-40B4-BE49-F238E27FC236}">
                  <a16:creationId xmlns:a16="http://schemas.microsoft.com/office/drawing/2014/main" id="{99F80A18-CCAB-1B2E-1906-7A98F6191A5F}"/>
                </a:ext>
              </a:extLst>
            </p:cNvPr>
            <p:cNvSpPr>
              <a:spLocks noChangeShapeType="1"/>
            </p:cNvSpPr>
            <p:nvPr/>
          </p:nvSpPr>
          <p:spPr bwMode="auto">
            <a:xfrm>
              <a:off x="2960" y="3525"/>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5" name="Line 105">
              <a:extLst>
                <a:ext uri="{FF2B5EF4-FFF2-40B4-BE49-F238E27FC236}">
                  <a16:creationId xmlns:a16="http://schemas.microsoft.com/office/drawing/2014/main" id="{ABA3FEC8-03A0-FF87-8852-677A2E677D8B}"/>
                </a:ext>
              </a:extLst>
            </p:cNvPr>
            <p:cNvSpPr>
              <a:spLocks noChangeShapeType="1"/>
            </p:cNvSpPr>
            <p:nvPr/>
          </p:nvSpPr>
          <p:spPr bwMode="auto">
            <a:xfrm>
              <a:off x="4072" y="816"/>
              <a:ext cx="0" cy="223"/>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6" name="Line 106">
              <a:extLst>
                <a:ext uri="{FF2B5EF4-FFF2-40B4-BE49-F238E27FC236}">
                  <a16:creationId xmlns:a16="http://schemas.microsoft.com/office/drawing/2014/main" id="{C63151C5-FC04-6269-ADE2-422C8AD0DBAD}"/>
                </a:ext>
              </a:extLst>
            </p:cNvPr>
            <p:cNvSpPr>
              <a:spLocks noChangeShapeType="1"/>
            </p:cNvSpPr>
            <p:nvPr/>
          </p:nvSpPr>
          <p:spPr bwMode="auto">
            <a:xfrm>
              <a:off x="4072" y="1043"/>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7" name="Line 107">
              <a:extLst>
                <a:ext uri="{FF2B5EF4-FFF2-40B4-BE49-F238E27FC236}">
                  <a16:creationId xmlns:a16="http://schemas.microsoft.com/office/drawing/2014/main" id="{93082006-C3BA-3CA1-FF17-536E5A0017F4}"/>
                </a:ext>
              </a:extLst>
            </p:cNvPr>
            <p:cNvSpPr>
              <a:spLocks noChangeShapeType="1"/>
            </p:cNvSpPr>
            <p:nvPr/>
          </p:nvSpPr>
          <p:spPr bwMode="auto">
            <a:xfrm>
              <a:off x="4072" y="1323"/>
              <a:ext cx="0" cy="608"/>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8" name="Line 108">
              <a:extLst>
                <a:ext uri="{FF2B5EF4-FFF2-40B4-BE49-F238E27FC236}">
                  <a16:creationId xmlns:a16="http://schemas.microsoft.com/office/drawing/2014/main" id="{16B6228D-FA41-66F8-B5DA-8B6A58594076}"/>
                </a:ext>
              </a:extLst>
            </p:cNvPr>
            <p:cNvSpPr>
              <a:spLocks noChangeShapeType="1"/>
            </p:cNvSpPr>
            <p:nvPr/>
          </p:nvSpPr>
          <p:spPr bwMode="auto">
            <a:xfrm>
              <a:off x="4072" y="1935"/>
              <a:ext cx="0" cy="79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29" name="Line 109">
              <a:extLst>
                <a:ext uri="{FF2B5EF4-FFF2-40B4-BE49-F238E27FC236}">
                  <a16:creationId xmlns:a16="http://schemas.microsoft.com/office/drawing/2014/main" id="{1AEC5F2A-AD4E-485A-780C-107A97BFF57E}"/>
                </a:ext>
              </a:extLst>
            </p:cNvPr>
            <p:cNvSpPr>
              <a:spLocks noChangeShapeType="1"/>
            </p:cNvSpPr>
            <p:nvPr/>
          </p:nvSpPr>
          <p:spPr bwMode="auto">
            <a:xfrm>
              <a:off x="4072" y="2731"/>
              <a:ext cx="0" cy="791"/>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0" name="Line 110">
              <a:extLst>
                <a:ext uri="{FF2B5EF4-FFF2-40B4-BE49-F238E27FC236}">
                  <a16:creationId xmlns:a16="http://schemas.microsoft.com/office/drawing/2014/main" id="{6036F939-20EB-6E0B-E896-DB1B7C4596F9}"/>
                </a:ext>
              </a:extLst>
            </p:cNvPr>
            <p:cNvSpPr>
              <a:spLocks noChangeShapeType="1"/>
            </p:cNvSpPr>
            <p:nvPr/>
          </p:nvSpPr>
          <p:spPr bwMode="auto">
            <a:xfrm>
              <a:off x="4072" y="3525"/>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1" name="Line 111">
              <a:extLst>
                <a:ext uri="{FF2B5EF4-FFF2-40B4-BE49-F238E27FC236}">
                  <a16:creationId xmlns:a16="http://schemas.microsoft.com/office/drawing/2014/main" id="{C207AC7A-9CF6-74B0-D360-651AFA3C971A}"/>
                </a:ext>
              </a:extLst>
            </p:cNvPr>
            <p:cNvSpPr>
              <a:spLocks noChangeShapeType="1"/>
            </p:cNvSpPr>
            <p:nvPr/>
          </p:nvSpPr>
          <p:spPr bwMode="auto">
            <a:xfrm>
              <a:off x="5191" y="816"/>
              <a:ext cx="0" cy="223"/>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2" name="Line 112">
              <a:extLst>
                <a:ext uri="{FF2B5EF4-FFF2-40B4-BE49-F238E27FC236}">
                  <a16:creationId xmlns:a16="http://schemas.microsoft.com/office/drawing/2014/main" id="{50A39084-232C-7701-4FE3-524A8B094002}"/>
                </a:ext>
              </a:extLst>
            </p:cNvPr>
            <p:cNvSpPr>
              <a:spLocks noChangeShapeType="1"/>
            </p:cNvSpPr>
            <p:nvPr/>
          </p:nvSpPr>
          <p:spPr bwMode="auto">
            <a:xfrm>
              <a:off x="5191" y="1043"/>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3" name="Line 113">
              <a:extLst>
                <a:ext uri="{FF2B5EF4-FFF2-40B4-BE49-F238E27FC236}">
                  <a16:creationId xmlns:a16="http://schemas.microsoft.com/office/drawing/2014/main" id="{D5E50332-75E2-A579-876A-EEAC0BAFF536}"/>
                </a:ext>
              </a:extLst>
            </p:cNvPr>
            <p:cNvSpPr>
              <a:spLocks noChangeShapeType="1"/>
            </p:cNvSpPr>
            <p:nvPr/>
          </p:nvSpPr>
          <p:spPr bwMode="auto">
            <a:xfrm>
              <a:off x="5191" y="1323"/>
              <a:ext cx="0" cy="608"/>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4" name="Line 114">
              <a:extLst>
                <a:ext uri="{FF2B5EF4-FFF2-40B4-BE49-F238E27FC236}">
                  <a16:creationId xmlns:a16="http://schemas.microsoft.com/office/drawing/2014/main" id="{1E432289-9C5E-3F5A-18F9-418813A349F5}"/>
                </a:ext>
              </a:extLst>
            </p:cNvPr>
            <p:cNvSpPr>
              <a:spLocks noChangeShapeType="1"/>
            </p:cNvSpPr>
            <p:nvPr/>
          </p:nvSpPr>
          <p:spPr bwMode="auto">
            <a:xfrm>
              <a:off x="5191" y="1935"/>
              <a:ext cx="0" cy="79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5" name="Line 115">
              <a:extLst>
                <a:ext uri="{FF2B5EF4-FFF2-40B4-BE49-F238E27FC236}">
                  <a16:creationId xmlns:a16="http://schemas.microsoft.com/office/drawing/2014/main" id="{05E7699D-B18F-9C34-4E48-4EEAA620C99B}"/>
                </a:ext>
              </a:extLst>
            </p:cNvPr>
            <p:cNvSpPr>
              <a:spLocks noChangeShapeType="1"/>
            </p:cNvSpPr>
            <p:nvPr/>
          </p:nvSpPr>
          <p:spPr bwMode="auto">
            <a:xfrm>
              <a:off x="5191" y="2731"/>
              <a:ext cx="0" cy="791"/>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6" name="Line 116">
              <a:extLst>
                <a:ext uri="{FF2B5EF4-FFF2-40B4-BE49-F238E27FC236}">
                  <a16:creationId xmlns:a16="http://schemas.microsoft.com/office/drawing/2014/main" id="{7C8B2284-71A2-1F14-6938-79A186C95E04}"/>
                </a:ext>
              </a:extLst>
            </p:cNvPr>
            <p:cNvSpPr>
              <a:spLocks noChangeShapeType="1"/>
            </p:cNvSpPr>
            <p:nvPr/>
          </p:nvSpPr>
          <p:spPr bwMode="auto">
            <a:xfrm>
              <a:off x="5191" y="3525"/>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7" name="Line 117">
              <a:extLst>
                <a:ext uri="{FF2B5EF4-FFF2-40B4-BE49-F238E27FC236}">
                  <a16:creationId xmlns:a16="http://schemas.microsoft.com/office/drawing/2014/main" id="{04AA7A10-C020-D1F0-3848-D4E35752F972}"/>
                </a:ext>
              </a:extLst>
            </p:cNvPr>
            <p:cNvSpPr>
              <a:spLocks noChangeShapeType="1"/>
            </p:cNvSpPr>
            <p:nvPr/>
          </p:nvSpPr>
          <p:spPr bwMode="auto">
            <a:xfrm>
              <a:off x="6211" y="816"/>
              <a:ext cx="0" cy="223"/>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8" name="Line 118">
              <a:extLst>
                <a:ext uri="{FF2B5EF4-FFF2-40B4-BE49-F238E27FC236}">
                  <a16:creationId xmlns:a16="http://schemas.microsoft.com/office/drawing/2014/main" id="{DCB682B7-C1E1-3016-F96A-DCCDBB815DAA}"/>
                </a:ext>
              </a:extLst>
            </p:cNvPr>
            <p:cNvSpPr>
              <a:spLocks noChangeShapeType="1"/>
            </p:cNvSpPr>
            <p:nvPr/>
          </p:nvSpPr>
          <p:spPr bwMode="auto">
            <a:xfrm>
              <a:off x="6211" y="1043"/>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39" name="Line 119">
              <a:extLst>
                <a:ext uri="{FF2B5EF4-FFF2-40B4-BE49-F238E27FC236}">
                  <a16:creationId xmlns:a16="http://schemas.microsoft.com/office/drawing/2014/main" id="{63B3C723-97F6-5EEE-55ED-78E2498DA4E3}"/>
                </a:ext>
              </a:extLst>
            </p:cNvPr>
            <p:cNvSpPr>
              <a:spLocks noChangeShapeType="1"/>
            </p:cNvSpPr>
            <p:nvPr/>
          </p:nvSpPr>
          <p:spPr bwMode="auto">
            <a:xfrm>
              <a:off x="6211" y="1323"/>
              <a:ext cx="0" cy="608"/>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40" name="Line 120">
              <a:extLst>
                <a:ext uri="{FF2B5EF4-FFF2-40B4-BE49-F238E27FC236}">
                  <a16:creationId xmlns:a16="http://schemas.microsoft.com/office/drawing/2014/main" id="{ADE8E43D-7863-60CF-932C-9627BA22B6EE}"/>
                </a:ext>
              </a:extLst>
            </p:cNvPr>
            <p:cNvSpPr>
              <a:spLocks noChangeShapeType="1"/>
            </p:cNvSpPr>
            <p:nvPr/>
          </p:nvSpPr>
          <p:spPr bwMode="auto">
            <a:xfrm>
              <a:off x="6211" y="1935"/>
              <a:ext cx="0" cy="790"/>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41" name="Line 121">
              <a:extLst>
                <a:ext uri="{FF2B5EF4-FFF2-40B4-BE49-F238E27FC236}">
                  <a16:creationId xmlns:a16="http://schemas.microsoft.com/office/drawing/2014/main" id="{282C0BF0-9C78-96DF-0C3B-B5018AA93478}"/>
                </a:ext>
              </a:extLst>
            </p:cNvPr>
            <p:cNvSpPr>
              <a:spLocks noChangeShapeType="1"/>
            </p:cNvSpPr>
            <p:nvPr/>
          </p:nvSpPr>
          <p:spPr bwMode="auto">
            <a:xfrm>
              <a:off x="6211" y="2731"/>
              <a:ext cx="0" cy="791"/>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5242" name="Line 122">
              <a:extLst>
                <a:ext uri="{FF2B5EF4-FFF2-40B4-BE49-F238E27FC236}">
                  <a16:creationId xmlns:a16="http://schemas.microsoft.com/office/drawing/2014/main" id="{E5C249AD-A796-FB3F-52D3-7558078EECF7}"/>
                </a:ext>
              </a:extLst>
            </p:cNvPr>
            <p:cNvSpPr>
              <a:spLocks noChangeShapeType="1"/>
            </p:cNvSpPr>
            <p:nvPr/>
          </p:nvSpPr>
          <p:spPr bwMode="auto">
            <a:xfrm>
              <a:off x="6211" y="3525"/>
              <a:ext cx="0" cy="277"/>
            </a:xfrm>
            <a:prstGeom prst="line">
              <a:avLst/>
            </a:prstGeom>
            <a:noFill/>
            <a:ln w="720" cap="sq">
              <a:solidFill>
                <a:srgbClr val="FFFFFF"/>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6145" name="Text Box 1">
            <a:extLst>
              <a:ext uri="{FF2B5EF4-FFF2-40B4-BE49-F238E27FC236}">
                <a16:creationId xmlns:a16="http://schemas.microsoft.com/office/drawing/2014/main" id="{8D9E63EE-CB7D-DF18-2C18-5FC2681AC8D9}"/>
              </a:ext>
            </a:extLst>
          </p:cNvPr>
          <p:cNvSpPr txBox="1">
            <a:spLocks noChangeArrowheads="1"/>
          </p:cNvSpPr>
          <p:nvPr/>
        </p:nvSpPr>
        <p:spPr bwMode="auto">
          <a:xfrm>
            <a:off x="1511300" y="-38100"/>
            <a:ext cx="860742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sz="3200" b="1" i="1">
                <a:solidFill>
                  <a:srgbClr val="FF9966"/>
                </a:solidFill>
              </a:rPr>
              <a:t>Le niveau de langue attendu</a:t>
            </a:r>
          </a:p>
        </p:txBody>
      </p:sp>
      <p:sp>
        <p:nvSpPr>
          <p:cNvPr id="6146" name="Text Box 2">
            <a:extLst>
              <a:ext uri="{FF2B5EF4-FFF2-40B4-BE49-F238E27FC236}">
                <a16:creationId xmlns:a16="http://schemas.microsoft.com/office/drawing/2014/main" id="{259B94A3-C698-7AF8-FC11-F0FCA5F69E18}"/>
              </a:ext>
            </a:extLst>
          </p:cNvPr>
          <p:cNvSpPr txBox="1">
            <a:spLocks noChangeArrowheads="1"/>
          </p:cNvSpPr>
          <p:nvPr/>
        </p:nvSpPr>
        <p:spPr bwMode="auto">
          <a:xfrm>
            <a:off x="360363" y="482600"/>
            <a:ext cx="9070975" cy="4989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4040"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sz="1600">
                <a:solidFill>
                  <a:srgbClr val="E6E6E6"/>
                </a:solidFill>
                <a:latin typeface="Times New Roman" panose="02020603050405020304" pitchFamily="18" charset="0"/>
              </a:rPr>
              <a:t>  </a:t>
            </a: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r>
              <a:rPr lang="it-IT" altLang="it-IT" sz="1600">
                <a:solidFill>
                  <a:srgbClr val="E6E6E6"/>
                </a:solidFill>
                <a:latin typeface="Times New Roman" panose="02020603050405020304" pitchFamily="18" charset="0"/>
              </a:rPr>
              <a:t> </a:t>
            </a: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r>
              <a:rPr lang="it-IT" altLang="it-IT" sz="1600">
                <a:solidFill>
                  <a:srgbClr val="E6E6E6"/>
                </a:solidFill>
                <a:latin typeface="Times New Roman" panose="02020603050405020304" pitchFamily="18" charset="0"/>
              </a:rPr>
              <a:t> </a:t>
            </a: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a:p>
            <a:pPr eaLnBrk="1">
              <a:buClrTx/>
              <a:buFontTx/>
              <a:buNone/>
            </a:pPr>
            <a:endParaRPr lang="it-IT" altLang="it-IT" sz="1600">
              <a:solidFill>
                <a:srgbClr val="E6E6E6"/>
              </a:solidFill>
              <a:latin typeface="Times New Roman" panose="02020603050405020304" pitchFamily="18" charset="0"/>
            </a:endParaRPr>
          </a:p>
        </p:txBody>
      </p:sp>
      <p:sp>
        <p:nvSpPr>
          <p:cNvPr id="6147" name="Oval 3">
            <a:extLst>
              <a:ext uri="{FF2B5EF4-FFF2-40B4-BE49-F238E27FC236}">
                <a16:creationId xmlns:a16="http://schemas.microsoft.com/office/drawing/2014/main" id="{6D3BD89E-A226-151F-CFC7-BA23BA74767C}"/>
              </a:ext>
            </a:extLst>
          </p:cNvPr>
          <p:cNvSpPr>
            <a:spLocks noChangeArrowheads="1"/>
          </p:cNvSpPr>
          <p:nvPr/>
        </p:nvSpPr>
        <p:spPr bwMode="auto">
          <a:xfrm>
            <a:off x="360363" y="1152525"/>
            <a:ext cx="1655762" cy="1655763"/>
          </a:xfrm>
          <a:prstGeom prst="ellipse">
            <a:avLst/>
          </a:prstGeom>
          <a:solidFill>
            <a:srgbClr val="FF66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a:buClrTx/>
              <a:buFontTx/>
              <a:buNone/>
            </a:pPr>
            <a:r>
              <a:rPr lang="it-IT" altLang="it-IT" b="1"/>
              <a:t>GRAMMAIRE</a:t>
            </a:r>
          </a:p>
        </p:txBody>
      </p:sp>
      <p:sp>
        <p:nvSpPr>
          <p:cNvPr id="6148" name="Oval 4">
            <a:extLst>
              <a:ext uri="{FF2B5EF4-FFF2-40B4-BE49-F238E27FC236}">
                <a16:creationId xmlns:a16="http://schemas.microsoft.com/office/drawing/2014/main" id="{1358A904-EF25-BB69-771F-D3561B98C053}"/>
              </a:ext>
            </a:extLst>
          </p:cNvPr>
          <p:cNvSpPr>
            <a:spLocks noChangeArrowheads="1"/>
          </p:cNvSpPr>
          <p:nvPr/>
        </p:nvSpPr>
        <p:spPr bwMode="auto">
          <a:xfrm>
            <a:off x="6191250" y="1079500"/>
            <a:ext cx="1655763" cy="1655763"/>
          </a:xfrm>
          <a:prstGeom prst="ellipse">
            <a:avLst/>
          </a:prstGeom>
          <a:solidFill>
            <a:srgbClr val="FF70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a:buClrTx/>
              <a:buFontTx/>
              <a:buNone/>
            </a:pPr>
            <a:r>
              <a:rPr lang="it-IT" altLang="it-IT" b="1"/>
              <a:t>LEXIQUE</a:t>
            </a:r>
          </a:p>
        </p:txBody>
      </p:sp>
      <p:sp>
        <p:nvSpPr>
          <p:cNvPr id="6149" name="Rectangle 5">
            <a:extLst>
              <a:ext uri="{FF2B5EF4-FFF2-40B4-BE49-F238E27FC236}">
                <a16:creationId xmlns:a16="http://schemas.microsoft.com/office/drawing/2014/main" id="{C0C65E06-53A0-4671-FE73-FF47D9A2C189}"/>
              </a:ext>
            </a:extLst>
          </p:cNvPr>
          <p:cNvSpPr>
            <a:spLocks noChangeArrowheads="1"/>
          </p:cNvSpPr>
          <p:nvPr/>
        </p:nvSpPr>
        <p:spPr bwMode="auto">
          <a:xfrm>
            <a:off x="1439863" y="2376488"/>
            <a:ext cx="4176712" cy="1295400"/>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a:buClrTx/>
              <a:buFontTx/>
              <a:buNone/>
            </a:pPr>
            <a:r>
              <a:rPr lang="it-IT" altLang="it-IT" sz="1600" dirty="0">
                <a:solidFill>
                  <a:srgbClr val="000000"/>
                </a:solidFill>
                <a:latin typeface="Arial"/>
                <a:ea typeface="Arial Unicode MS"/>
                <a:cs typeface="Arial Unicode MS"/>
              </a:rPr>
              <a:t>- </a:t>
            </a:r>
            <a:r>
              <a:rPr lang="it-IT" altLang="it-IT" sz="1600" dirty="0" err="1">
                <a:solidFill>
                  <a:srgbClr val="000000"/>
                </a:solidFill>
                <a:latin typeface="Arial"/>
                <a:ea typeface="Arial Unicode MS"/>
                <a:cs typeface="Arial Unicode MS"/>
              </a:rPr>
              <a:t>absence</a:t>
            </a:r>
            <a:r>
              <a:rPr lang="it-IT" altLang="it-IT" sz="1600" dirty="0">
                <a:solidFill>
                  <a:srgbClr val="000000"/>
                </a:solidFill>
                <a:latin typeface="Arial"/>
                <a:ea typeface="Arial Unicode MS"/>
                <a:cs typeface="Arial Unicode MS"/>
              </a:rPr>
              <a:t> d'</a:t>
            </a:r>
            <a:r>
              <a:rPr lang="it-IT" altLang="it-IT" sz="1600" dirty="0" err="1">
                <a:solidFill>
                  <a:srgbClr val="000000"/>
                </a:solidFill>
                <a:latin typeface="Arial"/>
                <a:ea typeface="Arial Unicode MS"/>
                <a:cs typeface="Arial Unicode MS"/>
              </a:rPr>
              <a:t>erreurs</a:t>
            </a:r>
            <a:r>
              <a:rPr lang="it-IT" altLang="it-IT" sz="1600" dirty="0">
                <a:solidFill>
                  <a:srgbClr val="000000"/>
                </a:solidFill>
                <a:latin typeface="Arial"/>
                <a:ea typeface="Arial Unicode MS"/>
                <a:cs typeface="Arial Unicode MS"/>
              </a:rPr>
              <a:t> de langue </a:t>
            </a:r>
            <a:r>
              <a:rPr lang="it-IT" altLang="it-IT" sz="1600" dirty="0" err="1">
                <a:solidFill>
                  <a:srgbClr val="000000"/>
                </a:solidFill>
                <a:latin typeface="Arial"/>
                <a:ea typeface="Arial Unicode MS"/>
                <a:cs typeface="Arial Unicode MS"/>
              </a:rPr>
              <a:t>courante</a:t>
            </a:r>
            <a:endParaRPr lang="it-IT" altLang="it-IT" sz="1600" dirty="0">
              <a:solidFill>
                <a:srgbClr val="000000"/>
              </a:solidFill>
              <a:latin typeface="Arial"/>
              <a:ea typeface="Arial Unicode MS"/>
              <a:cs typeface="Arial Unicode MS"/>
            </a:endParaRPr>
          </a:p>
          <a:p>
            <a:pPr algn="just">
              <a:buClrTx/>
              <a:buFontTx/>
              <a:buNone/>
            </a:pPr>
            <a:r>
              <a:rPr lang="it-IT" altLang="it-IT" sz="1600" dirty="0">
                <a:solidFill>
                  <a:srgbClr val="000000"/>
                </a:solidFill>
                <a:latin typeface="Arial"/>
                <a:ea typeface="Arial Unicode MS"/>
                <a:cs typeface="Arial Unicode MS"/>
              </a:rPr>
              <a:t>(</a:t>
            </a:r>
            <a:r>
              <a:rPr lang="it-IT" altLang="it-IT" sz="1600" dirty="0" err="1">
                <a:solidFill>
                  <a:srgbClr val="000000"/>
                </a:solidFill>
                <a:latin typeface="Arial"/>
                <a:ea typeface="Arial Unicode MS"/>
                <a:cs typeface="Arial Unicode MS"/>
              </a:rPr>
              <a:t>les</a:t>
            </a:r>
            <a:r>
              <a:rPr lang="it-IT" altLang="it-IT" sz="1600" dirty="0">
                <a:solidFill>
                  <a:srgbClr val="000000"/>
                </a:solidFill>
                <a:latin typeface="Arial"/>
                <a:ea typeface="Arial Unicode MS"/>
                <a:cs typeface="Arial Unicode MS"/>
              </a:rPr>
              <a:t> </a:t>
            </a:r>
            <a:r>
              <a:rPr lang="it-IT" altLang="it-IT" sz="1600" dirty="0" err="1">
                <a:solidFill>
                  <a:srgbClr val="000000"/>
                </a:solidFill>
                <a:latin typeface="Arial"/>
                <a:ea typeface="Arial Unicode MS"/>
                <a:cs typeface="Arial Unicode MS"/>
              </a:rPr>
              <a:t>accords</a:t>
            </a:r>
            <a:r>
              <a:rPr lang="it-IT" altLang="it-IT" sz="1600" dirty="0">
                <a:solidFill>
                  <a:srgbClr val="000000"/>
                </a:solidFill>
                <a:latin typeface="Arial"/>
                <a:ea typeface="Arial Unicode MS"/>
                <a:cs typeface="Arial Unicode MS"/>
              </a:rPr>
              <a:t>, </a:t>
            </a:r>
            <a:r>
              <a:rPr lang="it-IT" altLang="it-IT" sz="1600" dirty="0" err="1">
                <a:solidFill>
                  <a:srgbClr val="000000"/>
                </a:solidFill>
                <a:latin typeface="Arial"/>
                <a:ea typeface="Arial Unicode MS"/>
                <a:cs typeface="Arial Unicode MS"/>
              </a:rPr>
              <a:t>les</a:t>
            </a:r>
            <a:r>
              <a:rPr lang="it-IT" altLang="it-IT" sz="1600" dirty="0">
                <a:solidFill>
                  <a:srgbClr val="000000"/>
                </a:solidFill>
                <a:latin typeface="Arial"/>
                <a:ea typeface="Arial Unicode MS"/>
                <a:cs typeface="Arial Unicode MS"/>
              </a:rPr>
              <a:t> </a:t>
            </a:r>
            <a:r>
              <a:rPr lang="it-IT" altLang="it-IT" sz="1600" dirty="0" err="1">
                <a:solidFill>
                  <a:srgbClr val="000000"/>
                </a:solidFill>
                <a:latin typeface="Arial"/>
                <a:ea typeface="Arial Unicode MS"/>
                <a:cs typeface="Arial Unicode MS"/>
              </a:rPr>
              <a:t>articles</a:t>
            </a:r>
            <a:r>
              <a:rPr lang="it-IT" altLang="it-IT" sz="1600" dirty="0">
                <a:solidFill>
                  <a:srgbClr val="000000"/>
                </a:solidFill>
                <a:latin typeface="Arial"/>
                <a:ea typeface="Arial Unicode MS"/>
                <a:cs typeface="Arial Unicode MS"/>
              </a:rPr>
              <a:t>, </a:t>
            </a:r>
            <a:r>
              <a:rPr lang="it-IT" altLang="it-IT" sz="1600" dirty="0" err="1">
                <a:solidFill>
                  <a:srgbClr val="000000"/>
                </a:solidFill>
                <a:latin typeface="Arial"/>
                <a:ea typeface="Arial Unicode MS"/>
                <a:cs typeface="Arial Unicode MS"/>
              </a:rPr>
              <a:t>les</a:t>
            </a:r>
            <a:r>
              <a:rPr lang="it-IT" altLang="it-IT" sz="1600" dirty="0">
                <a:solidFill>
                  <a:srgbClr val="000000"/>
                </a:solidFill>
                <a:latin typeface="Arial"/>
                <a:ea typeface="Arial Unicode MS"/>
                <a:cs typeface="Arial Unicode MS"/>
              </a:rPr>
              <a:t> </a:t>
            </a:r>
            <a:r>
              <a:rPr lang="it-IT" altLang="it-IT" sz="1600" dirty="0" err="1">
                <a:solidFill>
                  <a:srgbClr val="000000"/>
                </a:solidFill>
                <a:latin typeface="Arial"/>
                <a:ea typeface="Arial Unicode MS"/>
                <a:cs typeface="Arial Unicode MS"/>
              </a:rPr>
              <a:t>pronoms</a:t>
            </a:r>
            <a:r>
              <a:rPr lang="it-IT" altLang="it-IT" sz="1600" dirty="0">
                <a:solidFill>
                  <a:srgbClr val="000000"/>
                </a:solidFill>
                <a:latin typeface="Arial"/>
                <a:ea typeface="Arial Unicode MS"/>
                <a:cs typeface="Arial Unicode MS"/>
              </a:rPr>
              <a:t>, </a:t>
            </a:r>
          </a:p>
          <a:p>
            <a:pPr algn="just">
              <a:buClrTx/>
              <a:buFontTx/>
              <a:buNone/>
            </a:pPr>
            <a:r>
              <a:rPr lang="it-IT" altLang="it-IT" sz="1600" dirty="0" err="1">
                <a:solidFill>
                  <a:srgbClr val="000000"/>
                </a:solidFill>
                <a:latin typeface="Arial"/>
                <a:ea typeface="Arial Unicode MS"/>
                <a:cs typeface="Arial Unicode MS"/>
              </a:rPr>
              <a:t>absence</a:t>
            </a:r>
            <a:r>
              <a:rPr lang="it-IT" altLang="it-IT" sz="1600" dirty="0">
                <a:solidFill>
                  <a:srgbClr val="000000"/>
                </a:solidFill>
                <a:latin typeface="Arial"/>
                <a:ea typeface="Arial Unicode MS"/>
                <a:cs typeface="Arial Unicode MS"/>
              </a:rPr>
              <a:t> de </a:t>
            </a:r>
            <a:r>
              <a:rPr lang="it-IT" altLang="it-IT" sz="1600" dirty="0" err="1">
                <a:solidFill>
                  <a:srgbClr val="000000"/>
                </a:solidFill>
                <a:latin typeface="Arial"/>
                <a:ea typeface="Arial Unicode MS"/>
                <a:cs typeface="Arial Unicode MS"/>
              </a:rPr>
              <a:t>sujet</a:t>
            </a:r>
            <a:r>
              <a:rPr lang="it-IT" altLang="it-IT" sz="1600" dirty="0">
                <a:solidFill>
                  <a:srgbClr val="000000"/>
                </a:solidFill>
                <a:latin typeface="Arial"/>
                <a:ea typeface="Arial Unicode MS"/>
                <a:cs typeface="Arial Unicode MS"/>
              </a:rPr>
              <a:t> et double </a:t>
            </a:r>
            <a:r>
              <a:rPr lang="it-IT" altLang="it-IT" sz="1600" dirty="0" err="1">
                <a:solidFill>
                  <a:srgbClr val="000000"/>
                </a:solidFill>
                <a:latin typeface="Arial"/>
                <a:ea typeface="Arial Unicode MS"/>
                <a:cs typeface="Arial Unicode MS"/>
              </a:rPr>
              <a:t>sujet</a:t>
            </a:r>
            <a:r>
              <a:rPr lang="it-IT" altLang="it-IT" sz="1600" dirty="0">
                <a:solidFill>
                  <a:srgbClr val="000000"/>
                </a:solidFill>
                <a:latin typeface="Arial"/>
                <a:ea typeface="Arial Unicode MS"/>
                <a:cs typeface="Arial Unicode MS"/>
              </a:rPr>
              <a:t>, </a:t>
            </a:r>
            <a:r>
              <a:rPr lang="it-IT" altLang="it-IT" sz="1600" dirty="0" err="1">
                <a:solidFill>
                  <a:srgbClr val="000000"/>
                </a:solidFill>
                <a:latin typeface="Arial"/>
                <a:ea typeface="Arial Unicode MS"/>
                <a:cs typeface="Arial Unicode MS"/>
              </a:rPr>
              <a:t>négation</a:t>
            </a:r>
            <a:r>
              <a:rPr lang="it-IT" altLang="it-IT" sz="1600" dirty="0">
                <a:solidFill>
                  <a:srgbClr val="000000"/>
                </a:solidFill>
                <a:latin typeface="Arial"/>
                <a:ea typeface="Arial Unicode MS"/>
                <a:cs typeface="Arial Unicode MS"/>
              </a:rPr>
              <a:t>, </a:t>
            </a:r>
          </a:p>
          <a:p>
            <a:pPr algn="just">
              <a:buClrTx/>
              <a:buFontTx/>
              <a:buNone/>
            </a:pPr>
            <a:r>
              <a:rPr lang="it-IT" altLang="it-IT" sz="1600" dirty="0" err="1">
                <a:solidFill>
                  <a:srgbClr val="000000"/>
                </a:solidFill>
                <a:latin typeface="Arial"/>
                <a:ea typeface="Arial Unicode MS"/>
                <a:cs typeface="Arial Unicode MS"/>
              </a:rPr>
              <a:t>comparatif</a:t>
            </a:r>
            <a:r>
              <a:rPr lang="it-IT" altLang="it-IT" sz="1600" dirty="0">
                <a:solidFill>
                  <a:srgbClr val="000000"/>
                </a:solidFill>
                <a:latin typeface="Arial"/>
                <a:ea typeface="Arial Unicode MS"/>
                <a:cs typeface="Arial Unicode MS"/>
              </a:rPr>
              <a:t> et </a:t>
            </a:r>
            <a:r>
              <a:rPr lang="it-IT" altLang="it-IT" sz="1600" dirty="0" err="1">
                <a:solidFill>
                  <a:srgbClr val="000000"/>
                </a:solidFill>
                <a:latin typeface="Arial"/>
                <a:ea typeface="Arial Unicode MS"/>
                <a:cs typeface="Arial Unicode MS"/>
              </a:rPr>
              <a:t>superlatif</a:t>
            </a:r>
            <a:r>
              <a:rPr lang="it-IT" altLang="it-IT" sz="1600" dirty="0">
                <a:solidFill>
                  <a:srgbClr val="000000"/>
                </a:solidFill>
                <a:latin typeface="Arial"/>
                <a:ea typeface="Arial Unicode MS"/>
                <a:cs typeface="Arial Unicode MS"/>
              </a:rPr>
              <a:t>, </a:t>
            </a:r>
            <a:r>
              <a:rPr lang="it-IT" altLang="it-IT" sz="1600" dirty="0" err="1">
                <a:solidFill>
                  <a:srgbClr val="000000"/>
                </a:solidFill>
                <a:latin typeface="Arial"/>
                <a:ea typeface="Arial Unicode MS"/>
                <a:cs typeface="Arial Unicode MS"/>
              </a:rPr>
              <a:t>etc</a:t>
            </a:r>
            <a:r>
              <a:rPr lang="it-IT" altLang="it-IT" sz="1600" dirty="0">
                <a:solidFill>
                  <a:srgbClr val="000000"/>
                </a:solidFill>
                <a:latin typeface="Arial"/>
                <a:ea typeface="Arial Unicode MS"/>
                <a:cs typeface="Arial Unicode MS"/>
              </a:rPr>
              <a:t>) </a:t>
            </a:r>
          </a:p>
        </p:txBody>
      </p:sp>
      <p:sp>
        <p:nvSpPr>
          <p:cNvPr id="6150" name="Rectangle 6">
            <a:extLst>
              <a:ext uri="{FF2B5EF4-FFF2-40B4-BE49-F238E27FC236}">
                <a16:creationId xmlns:a16="http://schemas.microsoft.com/office/drawing/2014/main" id="{A30AC560-0163-ECFC-58BB-D269D33A77C6}"/>
              </a:ext>
            </a:extLst>
          </p:cNvPr>
          <p:cNvSpPr>
            <a:spLocks noChangeArrowheads="1"/>
          </p:cNvSpPr>
          <p:nvPr/>
        </p:nvSpPr>
        <p:spPr bwMode="auto">
          <a:xfrm>
            <a:off x="1439863" y="3671888"/>
            <a:ext cx="4176712" cy="1295400"/>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a:buClrTx/>
              <a:buFontTx/>
              <a:buNone/>
            </a:pPr>
            <a:r>
              <a:rPr lang="it-IT" altLang="it-IT" sz="1600">
                <a:solidFill>
                  <a:srgbClr val="000000"/>
                </a:solidFill>
              </a:rPr>
              <a:t>- maîtrise des conjugaisons  </a:t>
            </a:r>
          </a:p>
        </p:txBody>
      </p:sp>
      <p:sp>
        <p:nvSpPr>
          <p:cNvPr id="6151" name="Rectangle 7">
            <a:extLst>
              <a:ext uri="{FF2B5EF4-FFF2-40B4-BE49-F238E27FC236}">
                <a16:creationId xmlns:a16="http://schemas.microsoft.com/office/drawing/2014/main" id="{79887CCF-B11D-DE09-7AA8-3BA2D583DE0F}"/>
              </a:ext>
            </a:extLst>
          </p:cNvPr>
          <p:cNvSpPr>
            <a:spLocks noChangeArrowheads="1"/>
          </p:cNvSpPr>
          <p:nvPr/>
        </p:nvSpPr>
        <p:spPr bwMode="auto">
          <a:xfrm>
            <a:off x="1439863" y="4967288"/>
            <a:ext cx="4176712" cy="1295400"/>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a:buClrTx/>
              <a:buFontTx/>
              <a:buNone/>
            </a:pPr>
            <a:r>
              <a:rPr lang="it-IT" altLang="it-IT" sz="1600">
                <a:solidFill>
                  <a:srgbClr val="000000"/>
                </a:solidFill>
              </a:rPr>
              <a:t>- maîtrise de la syntaxe complexe </a:t>
            </a:r>
          </a:p>
          <a:p>
            <a:pPr algn="just">
              <a:buClrTx/>
              <a:buFontTx/>
              <a:buNone/>
            </a:pPr>
            <a:r>
              <a:rPr lang="it-IT" altLang="it-IT" sz="1600">
                <a:solidFill>
                  <a:srgbClr val="000000"/>
                </a:solidFill>
              </a:rPr>
              <a:t>(interrogation directe et indirecte ; </a:t>
            </a:r>
          </a:p>
          <a:p>
            <a:pPr algn="just">
              <a:buClrTx/>
              <a:buFontTx/>
              <a:buNone/>
            </a:pPr>
            <a:r>
              <a:rPr lang="it-IT" altLang="it-IT" sz="1600">
                <a:solidFill>
                  <a:srgbClr val="000000"/>
                </a:solidFill>
              </a:rPr>
              <a:t>propositions relatives, complétives </a:t>
            </a:r>
          </a:p>
          <a:p>
            <a:pPr algn="just">
              <a:buClrTx/>
              <a:buFontTx/>
              <a:buNone/>
            </a:pPr>
            <a:r>
              <a:rPr lang="it-IT" altLang="it-IT" sz="1600">
                <a:solidFill>
                  <a:srgbClr val="000000"/>
                </a:solidFill>
              </a:rPr>
              <a:t>et infinitives ; choix du mode ; </a:t>
            </a:r>
          </a:p>
          <a:p>
            <a:pPr algn="just">
              <a:buClrTx/>
              <a:buFontTx/>
              <a:buNone/>
            </a:pPr>
            <a:r>
              <a:rPr lang="it-IT" altLang="it-IT" sz="1600">
                <a:solidFill>
                  <a:srgbClr val="000000"/>
                </a:solidFill>
              </a:rPr>
              <a:t>place de l'adverbe et de l'adjectif) </a:t>
            </a:r>
          </a:p>
        </p:txBody>
      </p:sp>
      <p:sp>
        <p:nvSpPr>
          <p:cNvPr id="6152" name="Rectangle 8">
            <a:extLst>
              <a:ext uri="{FF2B5EF4-FFF2-40B4-BE49-F238E27FC236}">
                <a16:creationId xmlns:a16="http://schemas.microsoft.com/office/drawing/2014/main" id="{495083ED-1846-F6AA-4535-428F2586FEE5}"/>
              </a:ext>
            </a:extLst>
          </p:cNvPr>
          <p:cNvSpPr>
            <a:spLocks noChangeArrowheads="1"/>
          </p:cNvSpPr>
          <p:nvPr/>
        </p:nvSpPr>
        <p:spPr bwMode="auto">
          <a:xfrm>
            <a:off x="7415213" y="2376488"/>
            <a:ext cx="2087562" cy="936625"/>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a:buClrTx/>
              <a:buFontTx/>
              <a:buNone/>
            </a:pPr>
            <a:r>
              <a:rPr lang="it-IT" altLang="it-IT" sz="1600">
                <a:solidFill>
                  <a:srgbClr val="000000"/>
                </a:solidFill>
              </a:rPr>
              <a:t>- langage soutenu </a:t>
            </a:r>
          </a:p>
        </p:txBody>
      </p:sp>
      <p:sp>
        <p:nvSpPr>
          <p:cNvPr id="6153" name="Rectangle 9">
            <a:extLst>
              <a:ext uri="{FF2B5EF4-FFF2-40B4-BE49-F238E27FC236}">
                <a16:creationId xmlns:a16="http://schemas.microsoft.com/office/drawing/2014/main" id="{5DE1BB46-5F6F-875C-9B5B-F9E8A75BCA1D}"/>
              </a:ext>
            </a:extLst>
          </p:cNvPr>
          <p:cNvSpPr>
            <a:spLocks noChangeArrowheads="1"/>
          </p:cNvSpPr>
          <p:nvPr/>
        </p:nvSpPr>
        <p:spPr bwMode="auto">
          <a:xfrm>
            <a:off x="7415213" y="3311525"/>
            <a:ext cx="2087562" cy="936625"/>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a:buClrTx/>
              <a:buFontTx/>
              <a:buNone/>
            </a:pPr>
            <a:r>
              <a:rPr lang="it-IT" altLang="it-IT" sz="1600">
                <a:solidFill>
                  <a:srgbClr val="000000"/>
                </a:solidFill>
              </a:rPr>
              <a:t>- absence de </a:t>
            </a:r>
          </a:p>
          <a:p>
            <a:pPr algn="just">
              <a:buClrTx/>
              <a:buFontTx/>
              <a:buNone/>
            </a:pPr>
            <a:r>
              <a:rPr lang="it-IT" altLang="it-IT" sz="1600">
                <a:solidFill>
                  <a:srgbClr val="000000"/>
                </a:solidFill>
              </a:rPr>
              <a:t>répétitions </a:t>
            </a:r>
          </a:p>
        </p:txBody>
      </p:sp>
      <p:sp>
        <p:nvSpPr>
          <p:cNvPr id="6154" name="Rectangle 10">
            <a:extLst>
              <a:ext uri="{FF2B5EF4-FFF2-40B4-BE49-F238E27FC236}">
                <a16:creationId xmlns:a16="http://schemas.microsoft.com/office/drawing/2014/main" id="{1A396C79-6BDA-2574-75C5-4DACAAECF9F4}"/>
              </a:ext>
            </a:extLst>
          </p:cNvPr>
          <p:cNvSpPr>
            <a:spLocks noChangeArrowheads="1"/>
          </p:cNvSpPr>
          <p:nvPr/>
        </p:nvSpPr>
        <p:spPr bwMode="auto">
          <a:xfrm>
            <a:off x="7415213" y="4248150"/>
            <a:ext cx="2087562" cy="936625"/>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a:buClrTx/>
              <a:buFontTx/>
              <a:buNone/>
            </a:pPr>
            <a:r>
              <a:rPr lang="it-IT" altLang="it-IT" sz="1600">
                <a:solidFill>
                  <a:srgbClr val="000000"/>
                </a:solidFill>
              </a:rPr>
              <a:t>- attention aux </a:t>
            </a:r>
          </a:p>
          <a:p>
            <a:pPr algn="just">
              <a:buClrTx/>
              <a:buFontTx/>
              <a:buNone/>
            </a:pPr>
            <a:r>
              <a:rPr lang="it-IT" altLang="it-IT" sz="1600">
                <a:solidFill>
                  <a:srgbClr val="000000"/>
                </a:solidFill>
              </a:rPr>
              <a:t>italianismes </a:t>
            </a:r>
          </a:p>
        </p:txBody>
      </p:sp>
      <p:sp>
        <p:nvSpPr>
          <p:cNvPr id="6155" name="Rectangle 11">
            <a:extLst>
              <a:ext uri="{FF2B5EF4-FFF2-40B4-BE49-F238E27FC236}">
                <a16:creationId xmlns:a16="http://schemas.microsoft.com/office/drawing/2014/main" id="{7BA03727-7421-1E85-13AC-B894ABF9042F}"/>
              </a:ext>
            </a:extLst>
          </p:cNvPr>
          <p:cNvSpPr>
            <a:spLocks noChangeArrowheads="1"/>
          </p:cNvSpPr>
          <p:nvPr/>
        </p:nvSpPr>
        <p:spPr bwMode="auto">
          <a:xfrm>
            <a:off x="7415213" y="5184775"/>
            <a:ext cx="2087562" cy="936625"/>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a:buClrTx/>
              <a:buFontTx/>
              <a:buNone/>
            </a:pPr>
            <a:r>
              <a:rPr lang="it-IT" altLang="it-IT" sz="1600">
                <a:solidFill>
                  <a:srgbClr val="000000"/>
                </a:solidFill>
              </a:rPr>
              <a:t>- maîtrise du lexique </a:t>
            </a:r>
          </a:p>
          <a:p>
            <a:pPr algn="just">
              <a:buClrTx/>
              <a:buFontTx/>
              <a:buNone/>
            </a:pPr>
            <a:r>
              <a:rPr lang="it-IT" altLang="it-IT" sz="1600">
                <a:solidFill>
                  <a:srgbClr val="000000"/>
                </a:solidFill>
              </a:rPr>
              <a:t>lié aux thématiques </a:t>
            </a:r>
          </a:p>
          <a:p>
            <a:pPr algn="just">
              <a:buClrTx/>
              <a:buFontTx/>
              <a:buNone/>
            </a:pPr>
            <a:r>
              <a:rPr lang="it-IT" altLang="it-IT" sz="1600">
                <a:solidFill>
                  <a:srgbClr val="000000"/>
                </a:solidFill>
              </a:rPr>
              <a:t>de l'année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7169" name="Text Box 1">
            <a:extLst>
              <a:ext uri="{FF2B5EF4-FFF2-40B4-BE49-F238E27FC236}">
                <a16:creationId xmlns:a16="http://schemas.microsoft.com/office/drawing/2014/main" id="{825A822A-942A-46CA-A536-1A1F3C7D1E74}"/>
              </a:ext>
            </a:extLst>
          </p:cNvPr>
          <p:cNvSpPr txBox="1">
            <a:spLocks noChangeArrowheads="1"/>
          </p:cNvSpPr>
          <p:nvPr/>
        </p:nvSpPr>
        <p:spPr bwMode="auto">
          <a:xfrm>
            <a:off x="490538" y="315913"/>
            <a:ext cx="3024187" cy="788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spcBef>
                <a:spcPts val="1200"/>
              </a:spcBef>
              <a:spcAft>
                <a:spcPts val="1000"/>
              </a:spcAft>
              <a:buClrTx/>
              <a:buFontTx/>
              <a:buNone/>
            </a:pPr>
            <a:r>
              <a:rPr lang="it-IT" altLang="it-IT" sz="3200" b="1" i="1">
                <a:solidFill>
                  <a:srgbClr val="FF9966"/>
                </a:solidFill>
              </a:rPr>
              <a:t>La dissertation</a:t>
            </a:r>
          </a:p>
        </p:txBody>
      </p:sp>
      <p:sp>
        <p:nvSpPr>
          <p:cNvPr id="7170" name="Text Box 2">
            <a:extLst>
              <a:ext uri="{FF2B5EF4-FFF2-40B4-BE49-F238E27FC236}">
                <a16:creationId xmlns:a16="http://schemas.microsoft.com/office/drawing/2014/main" id="{BB37BFAB-8863-066A-8039-1FBE100F7F65}"/>
              </a:ext>
            </a:extLst>
          </p:cNvPr>
          <p:cNvSpPr txBox="1">
            <a:spLocks noChangeArrowheads="1"/>
          </p:cNvSpPr>
          <p:nvPr/>
        </p:nvSpPr>
        <p:spPr bwMode="auto">
          <a:xfrm>
            <a:off x="3994150" y="0"/>
            <a:ext cx="5757863" cy="179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spcBef>
                <a:spcPts val="913"/>
              </a:spcBef>
              <a:spcAft>
                <a:spcPts val="713"/>
              </a:spcAft>
              <a:buClrTx/>
              <a:buFontTx/>
              <a:buNone/>
            </a:pPr>
            <a:r>
              <a:rPr lang="it-IT" altLang="it-IT"/>
              <a:t>Rédiger trois pages manuscrites minimum.</a:t>
            </a:r>
          </a:p>
          <a:p>
            <a:pPr eaLnBrk="1">
              <a:spcBef>
                <a:spcPts val="913"/>
              </a:spcBef>
              <a:spcAft>
                <a:spcPts val="713"/>
              </a:spcAft>
              <a:buClrTx/>
              <a:buFontTx/>
              <a:buNone/>
            </a:pPr>
            <a:r>
              <a:rPr lang="it-IT" altLang="it-IT"/>
              <a:t>Ne pas mettre de titres aux parties.</a:t>
            </a:r>
          </a:p>
          <a:p>
            <a:pPr eaLnBrk="1">
              <a:spcBef>
                <a:spcPts val="913"/>
              </a:spcBef>
              <a:spcAft>
                <a:spcPts val="713"/>
              </a:spcAft>
              <a:buClrTx/>
              <a:buFontTx/>
              <a:buNone/>
            </a:pPr>
            <a:r>
              <a:rPr lang="it-IT" altLang="it-IT"/>
              <a:t>Poser la problématique  sous forme de question directe  ou indirecte.</a:t>
            </a:r>
          </a:p>
        </p:txBody>
      </p:sp>
      <p:sp>
        <p:nvSpPr>
          <p:cNvPr id="7171" name="AutoShape 3">
            <a:extLst>
              <a:ext uri="{FF2B5EF4-FFF2-40B4-BE49-F238E27FC236}">
                <a16:creationId xmlns:a16="http://schemas.microsoft.com/office/drawing/2014/main" id="{6D540B15-EEEA-A0D9-2C08-84EABF3ADD4F}"/>
              </a:ext>
            </a:extLst>
          </p:cNvPr>
          <p:cNvSpPr>
            <a:spLocks noChangeArrowheads="1"/>
          </p:cNvSpPr>
          <p:nvPr/>
        </p:nvSpPr>
        <p:spPr bwMode="auto">
          <a:xfrm>
            <a:off x="768350" y="1944688"/>
            <a:ext cx="5832475" cy="1008062"/>
          </a:xfrm>
          <a:prstGeom prst="roundRect">
            <a:avLst>
              <a:gd name="adj" fmla="val 16667"/>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a:buClrTx/>
              <a:buFontTx/>
              <a:buNone/>
            </a:pPr>
            <a:r>
              <a:rPr lang="it-IT" altLang="it-IT" b="1">
                <a:solidFill>
                  <a:srgbClr val="000000"/>
                </a:solidFill>
              </a:rPr>
              <a:t>INTRODUCTION</a:t>
            </a:r>
          </a:p>
          <a:p>
            <a:pPr algn="ctr">
              <a:buClrTx/>
              <a:buFontTx/>
              <a:buNone/>
            </a:pPr>
            <a:r>
              <a:rPr lang="it-IT" altLang="it-IT">
                <a:solidFill>
                  <a:srgbClr val="000000"/>
                </a:solidFill>
              </a:rPr>
              <a:t>(un seul paragraphe)</a:t>
            </a:r>
          </a:p>
        </p:txBody>
      </p:sp>
      <p:sp>
        <p:nvSpPr>
          <p:cNvPr id="7172" name="AutoShape 4">
            <a:extLst>
              <a:ext uri="{FF2B5EF4-FFF2-40B4-BE49-F238E27FC236}">
                <a16:creationId xmlns:a16="http://schemas.microsoft.com/office/drawing/2014/main" id="{E03E3674-F473-2AE4-149E-74F14077ED1E}"/>
              </a:ext>
            </a:extLst>
          </p:cNvPr>
          <p:cNvSpPr>
            <a:spLocks noChangeArrowheads="1"/>
          </p:cNvSpPr>
          <p:nvPr/>
        </p:nvSpPr>
        <p:spPr bwMode="auto">
          <a:xfrm>
            <a:off x="3240088" y="5759450"/>
            <a:ext cx="5832475" cy="1008063"/>
          </a:xfrm>
          <a:prstGeom prst="roundRect">
            <a:avLst>
              <a:gd name="adj" fmla="val 16667"/>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a:buClrTx/>
              <a:buFontTx/>
              <a:buNone/>
            </a:pPr>
            <a:r>
              <a:rPr lang="it-IT" altLang="it-IT" b="1">
                <a:solidFill>
                  <a:srgbClr val="000000"/>
                </a:solidFill>
              </a:rPr>
              <a:t>CONCLUSION</a:t>
            </a:r>
          </a:p>
          <a:p>
            <a:pPr algn="ctr">
              <a:buClrTx/>
              <a:buFontTx/>
              <a:buNone/>
            </a:pPr>
            <a:r>
              <a:rPr lang="it-IT" altLang="it-IT">
                <a:solidFill>
                  <a:srgbClr val="000000"/>
                </a:solidFill>
              </a:rPr>
              <a:t>(un seul paragraphe)</a:t>
            </a:r>
          </a:p>
        </p:txBody>
      </p:sp>
      <p:sp>
        <p:nvSpPr>
          <p:cNvPr id="7173" name="AutoShape 5">
            <a:extLst>
              <a:ext uri="{FF2B5EF4-FFF2-40B4-BE49-F238E27FC236}">
                <a16:creationId xmlns:a16="http://schemas.microsoft.com/office/drawing/2014/main" id="{3205749C-B488-4F83-2A9D-8EF493B071DB}"/>
              </a:ext>
            </a:extLst>
          </p:cNvPr>
          <p:cNvSpPr>
            <a:spLocks noChangeArrowheads="1"/>
          </p:cNvSpPr>
          <p:nvPr/>
        </p:nvSpPr>
        <p:spPr bwMode="auto">
          <a:xfrm>
            <a:off x="1943100" y="3263900"/>
            <a:ext cx="5903913" cy="2160588"/>
          </a:xfrm>
          <a:prstGeom prst="roundRect">
            <a:avLst>
              <a:gd name="adj" fmla="val 16667"/>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a:buClrTx/>
              <a:buFontTx/>
              <a:buNone/>
            </a:pPr>
            <a:r>
              <a:rPr lang="it-IT" altLang="it-IT" b="1">
                <a:solidFill>
                  <a:srgbClr val="000000"/>
                </a:solidFill>
              </a:rPr>
              <a:t>DÉVELOPPEMENT</a:t>
            </a:r>
          </a:p>
          <a:p>
            <a:pPr algn="ctr" eaLnBrk="1">
              <a:spcBef>
                <a:spcPts val="1200"/>
              </a:spcBef>
              <a:spcAft>
                <a:spcPts val="1000"/>
              </a:spcAft>
              <a:buClrTx/>
              <a:buFontTx/>
              <a:buNone/>
            </a:pPr>
            <a:r>
              <a:rPr lang="it-IT" altLang="it-IT">
                <a:solidFill>
                  <a:srgbClr val="000000"/>
                </a:solidFill>
              </a:rPr>
              <a:t>(3 parties donc 3 paragraphes. </a:t>
            </a:r>
          </a:p>
          <a:p>
            <a:pPr algn="ctr" eaLnBrk="1">
              <a:spcBef>
                <a:spcPts val="1200"/>
              </a:spcBef>
              <a:spcAft>
                <a:spcPts val="1000"/>
              </a:spcAft>
              <a:buClrTx/>
              <a:buFontTx/>
              <a:buNone/>
            </a:pPr>
            <a:r>
              <a:rPr lang="it-IT" altLang="it-IT">
                <a:solidFill>
                  <a:srgbClr val="000000"/>
                </a:solidFill>
              </a:rPr>
              <a:t>Chaque partie se compose d'arguments et d'exemple(s))</a:t>
            </a:r>
          </a:p>
        </p:txBody>
      </p:sp>
      <p:sp>
        <p:nvSpPr>
          <p:cNvPr id="7174" name="AutoShape 6">
            <a:extLst>
              <a:ext uri="{FF2B5EF4-FFF2-40B4-BE49-F238E27FC236}">
                <a16:creationId xmlns:a16="http://schemas.microsoft.com/office/drawing/2014/main" id="{CEAA9CAB-9362-020C-9C28-7D51244C94CE}"/>
              </a:ext>
            </a:extLst>
          </p:cNvPr>
          <p:cNvSpPr>
            <a:spLocks noChangeArrowheads="1"/>
          </p:cNvSpPr>
          <p:nvPr/>
        </p:nvSpPr>
        <p:spPr bwMode="auto">
          <a:xfrm>
            <a:off x="5543550" y="2735263"/>
            <a:ext cx="792163" cy="863600"/>
          </a:xfrm>
          <a:prstGeom prst="downArrow">
            <a:avLst>
              <a:gd name="adj1" fmla="val 50000"/>
              <a:gd name="adj2" fmla="val 27254"/>
            </a:avLst>
          </a:prstGeom>
          <a:solidFill>
            <a:srgbClr val="FF6A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7175" name="AutoShape 7">
            <a:extLst>
              <a:ext uri="{FF2B5EF4-FFF2-40B4-BE49-F238E27FC236}">
                <a16:creationId xmlns:a16="http://schemas.microsoft.com/office/drawing/2014/main" id="{C403ED35-C74E-944D-3993-EEE2E2628919}"/>
              </a:ext>
            </a:extLst>
          </p:cNvPr>
          <p:cNvSpPr>
            <a:spLocks noChangeArrowheads="1"/>
          </p:cNvSpPr>
          <p:nvPr/>
        </p:nvSpPr>
        <p:spPr bwMode="auto">
          <a:xfrm>
            <a:off x="6767513" y="5184775"/>
            <a:ext cx="792162" cy="863600"/>
          </a:xfrm>
          <a:prstGeom prst="downArrow">
            <a:avLst>
              <a:gd name="adj1" fmla="val 50000"/>
              <a:gd name="adj2" fmla="val 27255"/>
            </a:avLst>
          </a:prstGeom>
          <a:solidFill>
            <a:srgbClr val="FF6A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8193" name="Text Box 1">
            <a:extLst>
              <a:ext uri="{FF2B5EF4-FFF2-40B4-BE49-F238E27FC236}">
                <a16:creationId xmlns:a16="http://schemas.microsoft.com/office/drawing/2014/main" id="{B419187E-71C4-7E53-77F6-B01C32C66576}"/>
              </a:ext>
            </a:extLst>
          </p:cNvPr>
          <p:cNvSpPr txBox="1">
            <a:spLocks noChangeArrowheads="1"/>
          </p:cNvSpPr>
          <p:nvPr/>
        </p:nvSpPr>
        <p:spPr bwMode="auto">
          <a:xfrm>
            <a:off x="647700" y="-19050"/>
            <a:ext cx="9615488"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sz="3200" b="1" i="1">
                <a:solidFill>
                  <a:srgbClr val="FF9966"/>
                </a:solidFill>
              </a:rPr>
              <a:t>La grille d'évaluation : les critères essentiels</a:t>
            </a:r>
          </a:p>
        </p:txBody>
      </p:sp>
      <p:sp>
        <p:nvSpPr>
          <p:cNvPr id="8194" name="Rectangle 2">
            <a:extLst>
              <a:ext uri="{FF2B5EF4-FFF2-40B4-BE49-F238E27FC236}">
                <a16:creationId xmlns:a16="http://schemas.microsoft.com/office/drawing/2014/main" id="{755618BC-7560-23F2-CAC0-0CD95884C204}"/>
              </a:ext>
            </a:extLst>
          </p:cNvPr>
          <p:cNvSpPr>
            <a:spLocks noChangeArrowheads="1"/>
          </p:cNvSpPr>
          <p:nvPr/>
        </p:nvSpPr>
        <p:spPr bwMode="auto">
          <a:xfrm>
            <a:off x="2212975" y="1511300"/>
            <a:ext cx="6840538" cy="647700"/>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2600">
                <a:solidFill>
                  <a:srgbClr val="000000"/>
                </a:solidFill>
                <a:latin typeface="Times New Roman" panose="02020603050405020304" pitchFamily="18" charset="0"/>
              </a:rPr>
              <a:t>la langue : grammaire, syntaxe, lexique </a:t>
            </a:r>
          </a:p>
        </p:txBody>
      </p:sp>
      <p:sp>
        <p:nvSpPr>
          <p:cNvPr id="8195" name="Rectangle 3">
            <a:extLst>
              <a:ext uri="{FF2B5EF4-FFF2-40B4-BE49-F238E27FC236}">
                <a16:creationId xmlns:a16="http://schemas.microsoft.com/office/drawing/2014/main" id="{B62A0559-3CC8-60BC-A8FF-E83902D81E75}"/>
              </a:ext>
            </a:extLst>
          </p:cNvPr>
          <p:cNvSpPr>
            <a:spLocks noChangeArrowheads="1"/>
          </p:cNvSpPr>
          <p:nvPr/>
        </p:nvSpPr>
        <p:spPr bwMode="auto">
          <a:xfrm>
            <a:off x="2303463" y="5616575"/>
            <a:ext cx="6840537" cy="647700"/>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2200">
                <a:solidFill>
                  <a:srgbClr val="000000"/>
                </a:solidFill>
                <a:latin typeface="Times New Roman" panose="02020603050405020304" pitchFamily="18" charset="0"/>
              </a:rPr>
              <a:t>l'étudiant exploite pertinemment ses connaissances </a:t>
            </a:r>
          </a:p>
          <a:p>
            <a:pPr algn="ctr" eaLnBrk="1">
              <a:buClrTx/>
              <a:buFontTx/>
              <a:buNone/>
            </a:pPr>
            <a:r>
              <a:rPr lang="it-IT" altLang="it-IT" sz="2200">
                <a:solidFill>
                  <a:srgbClr val="000000"/>
                </a:solidFill>
                <a:latin typeface="Times New Roman" panose="02020603050405020304" pitchFamily="18" charset="0"/>
              </a:rPr>
              <a:t>et celles acquises durant l'année </a:t>
            </a:r>
          </a:p>
        </p:txBody>
      </p:sp>
      <p:sp>
        <p:nvSpPr>
          <p:cNvPr id="8196" name="Rectangle 4">
            <a:extLst>
              <a:ext uri="{FF2B5EF4-FFF2-40B4-BE49-F238E27FC236}">
                <a16:creationId xmlns:a16="http://schemas.microsoft.com/office/drawing/2014/main" id="{F3E51AD8-FEB9-6B2D-6F53-74816CD0270F}"/>
              </a:ext>
            </a:extLst>
          </p:cNvPr>
          <p:cNvSpPr>
            <a:spLocks noChangeArrowheads="1"/>
          </p:cNvSpPr>
          <p:nvPr/>
        </p:nvSpPr>
        <p:spPr bwMode="auto">
          <a:xfrm>
            <a:off x="2592388" y="4535488"/>
            <a:ext cx="6840537" cy="647700"/>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2600">
                <a:solidFill>
                  <a:srgbClr val="000000"/>
                </a:solidFill>
                <a:latin typeface="Times New Roman" panose="02020603050405020304" pitchFamily="18" charset="0"/>
              </a:rPr>
              <a:t>l'étudiant exprime son point de vue </a:t>
            </a:r>
          </a:p>
        </p:txBody>
      </p:sp>
      <p:sp>
        <p:nvSpPr>
          <p:cNvPr id="8197" name="Rectangle 5">
            <a:extLst>
              <a:ext uri="{FF2B5EF4-FFF2-40B4-BE49-F238E27FC236}">
                <a16:creationId xmlns:a16="http://schemas.microsoft.com/office/drawing/2014/main" id="{01D2134D-47BE-D589-AF86-839E47AF7285}"/>
              </a:ext>
            </a:extLst>
          </p:cNvPr>
          <p:cNvSpPr>
            <a:spLocks noChangeArrowheads="1"/>
          </p:cNvSpPr>
          <p:nvPr/>
        </p:nvSpPr>
        <p:spPr bwMode="auto">
          <a:xfrm>
            <a:off x="2952750" y="3455988"/>
            <a:ext cx="6840538" cy="647700"/>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2600">
                <a:solidFill>
                  <a:srgbClr val="000000"/>
                </a:solidFill>
                <a:latin typeface="Times New Roman" panose="02020603050405020304" pitchFamily="18" charset="0"/>
              </a:rPr>
              <a:t>la méthodologie </a:t>
            </a:r>
          </a:p>
        </p:txBody>
      </p:sp>
      <p:sp>
        <p:nvSpPr>
          <p:cNvPr id="8198" name="Rectangle 6">
            <a:extLst>
              <a:ext uri="{FF2B5EF4-FFF2-40B4-BE49-F238E27FC236}">
                <a16:creationId xmlns:a16="http://schemas.microsoft.com/office/drawing/2014/main" id="{AF3D0159-ED05-7F03-CB0F-61C01666464F}"/>
              </a:ext>
            </a:extLst>
          </p:cNvPr>
          <p:cNvSpPr>
            <a:spLocks noChangeArrowheads="1"/>
          </p:cNvSpPr>
          <p:nvPr/>
        </p:nvSpPr>
        <p:spPr bwMode="auto">
          <a:xfrm>
            <a:off x="2592388" y="2447925"/>
            <a:ext cx="6840537" cy="647700"/>
          </a:xfrm>
          <a:prstGeom prst="rect">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buClrTx/>
              <a:buFontTx/>
              <a:buNone/>
            </a:pPr>
            <a:r>
              <a:rPr lang="it-IT" altLang="it-IT" sz="2600">
                <a:solidFill>
                  <a:srgbClr val="000000"/>
                </a:solidFill>
                <a:latin typeface="Times New Roman" panose="02020603050405020304" pitchFamily="18" charset="0"/>
              </a:rPr>
              <a:t>la cohérence et la fluidité </a:t>
            </a:r>
          </a:p>
        </p:txBody>
      </p:sp>
      <p:sp>
        <p:nvSpPr>
          <p:cNvPr id="8199" name="Oval 7">
            <a:extLst>
              <a:ext uri="{FF2B5EF4-FFF2-40B4-BE49-F238E27FC236}">
                <a16:creationId xmlns:a16="http://schemas.microsoft.com/office/drawing/2014/main" id="{237729E3-F447-AC51-33A5-B332F55EBE43}"/>
              </a:ext>
            </a:extLst>
          </p:cNvPr>
          <p:cNvSpPr>
            <a:spLocks noChangeArrowheads="1"/>
          </p:cNvSpPr>
          <p:nvPr/>
        </p:nvSpPr>
        <p:spPr bwMode="auto">
          <a:xfrm>
            <a:off x="1439863" y="1295400"/>
            <a:ext cx="1008062" cy="1008063"/>
          </a:xfrm>
          <a:prstGeom prst="ellipse">
            <a:avLst/>
          </a:prstGeom>
          <a:solidFill>
            <a:srgbClr val="FF6A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8200" name="Oval 8">
            <a:extLst>
              <a:ext uri="{FF2B5EF4-FFF2-40B4-BE49-F238E27FC236}">
                <a16:creationId xmlns:a16="http://schemas.microsoft.com/office/drawing/2014/main" id="{8313FDF2-7E08-439B-FBDF-7D2D0AFD3B01}"/>
              </a:ext>
            </a:extLst>
          </p:cNvPr>
          <p:cNvSpPr>
            <a:spLocks noChangeArrowheads="1"/>
          </p:cNvSpPr>
          <p:nvPr/>
        </p:nvSpPr>
        <p:spPr bwMode="auto">
          <a:xfrm>
            <a:off x="1820863" y="2330450"/>
            <a:ext cx="1008062" cy="1008063"/>
          </a:xfrm>
          <a:prstGeom prst="ellipse">
            <a:avLst/>
          </a:prstGeom>
          <a:solidFill>
            <a:srgbClr val="FF6A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8201" name="Oval 9">
            <a:extLst>
              <a:ext uri="{FF2B5EF4-FFF2-40B4-BE49-F238E27FC236}">
                <a16:creationId xmlns:a16="http://schemas.microsoft.com/office/drawing/2014/main" id="{1C3EE37F-EFB7-DFEC-D327-8417779E2467}"/>
              </a:ext>
            </a:extLst>
          </p:cNvPr>
          <p:cNvSpPr>
            <a:spLocks noChangeArrowheads="1"/>
          </p:cNvSpPr>
          <p:nvPr/>
        </p:nvSpPr>
        <p:spPr bwMode="auto">
          <a:xfrm>
            <a:off x="2232025" y="3332163"/>
            <a:ext cx="1008063" cy="1008062"/>
          </a:xfrm>
          <a:prstGeom prst="ellipse">
            <a:avLst/>
          </a:prstGeom>
          <a:solidFill>
            <a:srgbClr val="FF6A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8202" name="Oval 10">
            <a:extLst>
              <a:ext uri="{FF2B5EF4-FFF2-40B4-BE49-F238E27FC236}">
                <a16:creationId xmlns:a16="http://schemas.microsoft.com/office/drawing/2014/main" id="{C78D7AD2-8799-52EB-E45C-70768F7644C7}"/>
              </a:ext>
            </a:extLst>
          </p:cNvPr>
          <p:cNvSpPr>
            <a:spLocks noChangeArrowheads="1"/>
          </p:cNvSpPr>
          <p:nvPr/>
        </p:nvSpPr>
        <p:spPr bwMode="auto">
          <a:xfrm>
            <a:off x="1779588" y="4359275"/>
            <a:ext cx="1008062" cy="1008063"/>
          </a:xfrm>
          <a:prstGeom prst="ellipse">
            <a:avLst/>
          </a:prstGeom>
          <a:solidFill>
            <a:srgbClr val="FF6A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8203" name="Oval 11">
            <a:extLst>
              <a:ext uri="{FF2B5EF4-FFF2-40B4-BE49-F238E27FC236}">
                <a16:creationId xmlns:a16="http://schemas.microsoft.com/office/drawing/2014/main" id="{076633CE-242D-45A4-B232-B3B0D53BBA18}"/>
              </a:ext>
            </a:extLst>
          </p:cNvPr>
          <p:cNvSpPr>
            <a:spLocks noChangeArrowheads="1"/>
          </p:cNvSpPr>
          <p:nvPr/>
        </p:nvSpPr>
        <p:spPr bwMode="auto">
          <a:xfrm>
            <a:off x="1458913" y="5400675"/>
            <a:ext cx="1008062" cy="1008063"/>
          </a:xfrm>
          <a:prstGeom prst="ellipse">
            <a:avLst/>
          </a:prstGeom>
          <a:solidFill>
            <a:srgbClr val="FF6A00"/>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9217" name="Text Box 1">
            <a:extLst>
              <a:ext uri="{FF2B5EF4-FFF2-40B4-BE49-F238E27FC236}">
                <a16:creationId xmlns:a16="http://schemas.microsoft.com/office/drawing/2014/main" id="{672CCCCE-C574-ECBF-5AF7-5C6D4F654A6D}"/>
              </a:ext>
            </a:extLst>
          </p:cNvPr>
          <p:cNvSpPr txBox="1">
            <a:spLocks noChangeArrowheads="1"/>
          </p:cNvSpPr>
          <p:nvPr/>
        </p:nvSpPr>
        <p:spPr bwMode="auto">
          <a:xfrm>
            <a:off x="215900" y="0"/>
            <a:ext cx="9070975" cy="778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0440"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endParaRPr lang="it-IT" altLang="it-IT" sz="1200">
              <a:solidFill>
                <a:srgbClr val="E6E6E6"/>
              </a:solidFill>
              <a:latin typeface="Times New Roman" panose="02020603050405020304" pitchFamily="18" charset="0"/>
            </a:endParaRPr>
          </a:p>
          <a:p>
            <a:pPr eaLnBrk="1">
              <a:buClrTx/>
              <a:buFontTx/>
              <a:buNone/>
            </a:pPr>
            <a:endParaRPr lang="it-IT" altLang="it-IT" sz="1200">
              <a:solidFill>
                <a:srgbClr val="E6E6E6"/>
              </a:solidFill>
              <a:latin typeface="Times New Roman" panose="02020603050405020304" pitchFamily="18" charset="0"/>
            </a:endParaRPr>
          </a:p>
          <a:p>
            <a:pPr eaLnBrk="1">
              <a:buClrTx/>
              <a:buFontTx/>
              <a:buNone/>
            </a:pPr>
            <a:endParaRPr lang="it-IT" altLang="it-IT" sz="1200">
              <a:solidFill>
                <a:srgbClr val="E6E6E6"/>
              </a:solidFill>
              <a:latin typeface="Times New Roman" panose="02020603050405020304" pitchFamily="18" charset="0"/>
            </a:endParaRPr>
          </a:p>
          <a:p>
            <a:pPr eaLnBrk="1">
              <a:buClrTx/>
              <a:buFontTx/>
              <a:buNone/>
            </a:pPr>
            <a:endParaRPr lang="it-IT" altLang="it-IT" sz="1200">
              <a:solidFill>
                <a:srgbClr val="E6E6E6"/>
              </a:solidFill>
              <a:latin typeface="Times New Roman" panose="02020603050405020304" pitchFamily="18" charset="0"/>
            </a:endParaRPr>
          </a:p>
          <a:p>
            <a:pPr eaLnBrk="1">
              <a:buClrTx/>
              <a:buFontTx/>
              <a:buNone/>
            </a:pPr>
            <a:endParaRPr lang="it-IT" altLang="it-IT" sz="1200">
              <a:solidFill>
                <a:srgbClr val="E6E6E6"/>
              </a:solidFill>
              <a:latin typeface="Times New Roman" panose="02020603050405020304" pitchFamily="18" charset="0"/>
            </a:endParaRPr>
          </a:p>
        </p:txBody>
      </p:sp>
      <p:sp>
        <p:nvSpPr>
          <p:cNvPr id="9218" name="AutoShape 2">
            <a:extLst>
              <a:ext uri="{FF2B5EF4-FFF2-40B4-BE49-F238E27FC236}">
                <a16:creationId xmlns:a16="http://schemas.microsoft.com/office/drawing/2014/main" id="{BB2C53B0-2246-CF26-AFFA-4917452E1504}"/>
              </a:ext>
            </a:extLst>
          </p:cNvPr>
          <p:cNvSpPr>
            <a:spLocks noChangeArrowheads="1"/>
          </p:cNvSpPr>
          <p:nvPr/>
        </p:nvSpPr>
        <p:spPr bwMode="auto">
          <a:xfrm>
            <a:off x="0" y="0"/>
            <a:ext cx="5040313" cy="3816350"/>
          </a:xfrm>
          <a:prstGeom prst="roundRect">
            <a:avLst>
              <a:gd name="adj" fmla="val 16667"/>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9219" name="AutoShape 3">
            <a:extLst>
              <a:ext uri="{FF2B5EF4-FFF2-40B4-BE49-F238E27FC236}">
                <a16:creationId xmlns:a16="http://schemas.microsoft.com/office/drawing/2014/main" id="{083059E5-A141-B1E4-102B-A4E61E3D5A92}"/>
              </a:ext>
            </a:extLst>
          </p:cNvPr>
          <p:cNvSpPr>
            <a:spLocks noChangeArrowheads="1"/>
          </p:cNvSpPr>
          <p:nvPr/>
        </p:nvSpPr>
        <p:spPr bwMode="auto">
          <a:xfrm>
            <a:off x="0" y="3816350"/>
            <a:ext cx="5040313" cy="3743325"/>
          </a:xfrm>
          <a:prstGeom prst="roundRect">
            <a:avLst>
              <a:gd name="adj" fmla="val 16667"/>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9220" name="AutoShape 4">
            <a:extLst>
              <a:ext uri="{FF2B5EF4-FFF2-40B4-BE49-F238E27FC236}">
                <a16:creationId xmlns:a16="http://schemas.microsoft.com/office/drawing/2014/main" id="{206C4D79-9BF5-F545-D057-A1092612A85A}"/>
              </a:ext>
            </a:extLst>
          </p:cNvPr>
          <p:cNvSpPr>
            <a:spLocks noChangeArrowheads="1"/>
          </p:cNvSpPr>
          <p:nvPr/>
        </p:nvSpPr>
        <p:spPr bwMode="auto">
          <a:xfrm>
            <a:off x="5040313" y="3816350"/>
            <a:ext cx="5040312" cy="3743325"/>
          </a:xfrm>
          <a:prstGeom prst="roundRect">
            <a:avLst>
              <a:gd name="adj" fmla="val 16667"/>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9221" name="AutoShape 5">
            <a:extLst>
              <a:ext uri="{FF2B5EF4-FFF2-40B4-BE49-F238E27FC236}">
                <a16:creationId xmlns:a16="http://schemas.microsoft.com/office/drawing/2014/main" id="{64F89062-53B9-6E36-03E5-C945E0030533}"/>
              </a:ext>
            </a:extLst>
          </p:cNvPr>
          <p:cNvSpPr>
            <a:spLocks noChangeArrowheads="1"/>
          </p:cNvSpPr>
          <p:nvPr/>
        </p:nvSpPr>
        <p:spPr bwMode="auto">
          <a:xfrm>
            <a:off x="5040313" y="0"/>
            <a:ext cx="5040312" cy="3816350"/>
          </a:xfrm>
          <a:prstGeom prst="roundRect">
            <a:avLst>
              <a:gd name="adj" fmla="val 16667"/>
            </a:avLst>
          </a:prstGeom>
          <a:solidFill>
            <a:srgbClr val="FFCC99"/>
          </a:solidFill>
          <a:ln w="9360" cap="flat">
            <a:solidFill>
              <a:srgbClr val="FF66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sp>
        <p:nvSpPr>
          <p:cNvPr id="9222" name="Text Box 6">
            <a:extLst>
              <a:ext uri="{FF2B5EF4-FFF2-40B4-BE49-F238E27FC236}">
                <a16:creationId xmlns:a16="http://schemas.microsoft.com/office/drawing/2014/main" id="{9E52F911-C59A-D10D-4DCD-A81CCDF1368F}"/>
              </a:ext>
            </a:extLst>
          </p:cNvPr>
          <p:cNvSpPr txBox="1">
            <a:spLocks noChangeArrowheads="1"/>
          </p:cNvSpPr>
          <p:nvPr/>
        </p:nvSpPr>
        <p:spPr bwMode="auto">
          <a:xfrm>
            <a:off x="287338" y="101600"/>
            <a:ext cx="4464050" cy="3827463"/>
          </a:xfrm>
          <a:prstGeom prst="rect">
            <a:avLst/>
          </a:prstGeom>
          <a:noFill/>
          <a:ln w="9360" cap="flat">
            <a:solidFill>
              <a:srgbClr val="808080">
                <a:alpha val="20000"/>
              </a:srgbClr>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a:solidFill>
                  <a:srgbClr val="000000"/>
                </a:solidFill>
                <a:latin typeface="Times New Roman" panose="02020603050405020304" pitchFamily="18" charset="0"/>
              </a:rPr>
              <a:t>Langue :  absence totale d'erreurs de langue courante ; maîtrise des conjugaisons ; maîtrise de la syntaxe complexe.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Lexique : lexique soutenu et spécifique aux thématiques de l'année.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Méthodologie : la méthodologie est complète. Bonne analyse du sujet et problématique pertinente.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Les arguments et les exemples sont riches et intéressants et répondent bien à la problématique. </a:t>
            </a:r>
          </a:p>
          <a:p>
            <a:pPr eaLnBrk="1">
              <a:buClrTx/>
              <a:buFontTx/>
              <a:buNone/>
            </a:pPr>
            <a:endParaRPr lang="it-IT" altLang="it-IT">
              <a:solidFill>
                <a:srgbClr val="000000"/>
              </a:solidFill>
              <a:latin typeface="Times New Roman" panose="02020603050405020304" pitchFamily="18" charset="0"/>
            </a:endParaRPr>
          </a:p>
        </p:txBody>
      </p:sp>
      <p:sp>
        <p:nvSpPr>
          <p:cNvPr id="9223" name="Text Box 7">
            <a:extLst>
              <a:ext uri="{FF2B5EF4-FFF2-40B4-BE49-F238E27FC236}">
                <a16:creationId xmlns:a16="http://schemas.microsoft.com/office/drawing/2014/main" id="{64FBE5C4-0CC2-67CF-C4E6-266EE091DC37}"/>
              </a:ext>
            </a:extLst>
          </p:cNvPr>
          <p:cNvSpPr txBox="1">
            <a:spLocks noChangeArrowheads="1"/>
          </p:cNvSpPr>
          <p:nvPr/>
        </p:nvSpPr>
        <p:spPr bwMode="auto">
          <a:xfrm>
            <a:off x="5184775" y="144463"/>
            <a:ext cx="4740275" cy="340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a:solidFill>
                  <a:srgbClr val="000000"/>
                </a:solidFill>
                <a:latin typeface="Times New Roman" panose="02020603050405020304" pitchFamily="18" charset="0"/>
              </a:rPr>
              <a:t>Langue : rares erreurs dans les phrases complexes. Absence totale d'erreurs de langue courante.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Lexique : registre de langue le plus souvent soutenu, maîtrise du lexique spécifique aux thématiques de l'année.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Méthodologie : il y a une ou deux erreurs de méthodologie. Bonne analyse du sujet.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Il y a un nombre suffisant d’arguments et d’exemples. </a:t>
            </a:r>
          </a:p>
        </p:txBody>
      </p:sp>
      <p:sp>
        <p:nvSpPr>
          <p:cNvPr id="9224" name="Text Box 8">
            <a:extLst>
              <a:ext uri="{FF2B5EF4-FFF2-40B4-BE49-F238E27FC236}">
                <a16:creationId xmlns:a16="http://schemas.microsoft.com/office/drawing/2014/main" id="{58CF14F3-147B-6C8E-E4BE-22DC8748D421}"/>
              </a:ext>
            </a:extLst>
          </p:cNvPr>
          <p:cNvSpPr txBox="1">
            <a:spLocks noChangeArrowheads="1"/>
          </p:cNvSpPr>
          <p:nvPr/>
        </p:nvSpPr>
        <p:spPr bwMode="auto">
          <a:xfrm>
            <a:off x="287338" y="3973513"/>
            <a:ext cx="4575175" cy="344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a:solidFill>
                  <a:srgbClr val="000000"/>
                </a:solidFill>
                <a:latin typeface="Times New Roman" panose="02020603050405020304" pitchFamily="18" charset="0"/>
              </a:rPr>
              <a:t>Langue : absence d'erreurs de langue courante. Rares erreurs dans l'élaboration des phrases complexes.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Lexique : registre de langue courant. Rares italianismes qui n'empêchent pas la compréhension.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Méthodologie : la problématique n’est pas exprimée OU les arguments ne sont pas pertinents avec la problématique OU le sujet n’a pas été analysé correctement (hors-sujet). </a:t>
            </a:r>
          </a:p>
          <a:p>
            <a:pPr eaLnBrk="1">
              <a:buClrTx/>
              <a:buFontTx/>
              <a:buNone/>
            </a:pPr>
            <a:endParaRPr lang="it-IT" altLang="it-IT">
              <a:solidFill>
                <a:srgbClr val="000000"/>
              </a:solidFill>
              <a:latin typeface="Times New Roman" panose="02020603050405020304" pitchFamily="18" charset="0"/>
            </a:endParaRPr>
          </a:p>
        </p:txBody>
      </p:sp>
      <p:sp>
        <p:nvSpPr>
          <p:cNvPr id="9225" name="Text Box 9">
            <a:extLst>
              <a:ext uri="{FF2B5EF4-FFF2-40B4-BE49-F238E27FC236}">
                <a16:creationId xmlns:a16="http://schemas.microsoft.com/office/drawing/2014/main" id="{AE5F5D11-C32F-45C9-C4DC-7D079636D0C3}"/>
              </a:ext>
            </a:extLst>
          </p:cNvPr>
          <p:cNvSpPr txBox="1">
            <a:spLocks noChangeArrowheads="1"/>
          </p:cNvSpPr>
          <p:nvPr/>
        </p:nvSpPr>
        <p:spPr bwMode="auto">
          <a:xfrm>
            <a:off x="5237163" y="3959225"/>
            <a:ext cx="4986337" cy="314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a:solidFill>
                  <a:srgbClr val="000000"/>
                </a:solidFill>
                <a:latin typeface="Times New Roman" panose="02020603050405020304" pitchFamily="18" charset="0"/>
              </a:rPr>
              <a:t>Si erreurs systématiques (2 ou 3 erreurs du même type) sur 2 ou plus des points suivants :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Grammaire : accords, articles, pronoms compléments, pronoms relatifs, absence de sujet et double sujet, négation, comparatif et superlatif, phrase interrogative, place de l'adjectif, place de l'adverbe, conjugaison des verbes.</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Italianismes qui empêchent la compréhension. </a:t>
            </a:r>
          </a:p>
          <a:p>
            <a:pPr eaLnBrk="1">
              <a:buClrTx/>
              <a:buFontTx/>
              <a:buNone/>
            </a:pPr>
            <a:endParaRPr lang="it-IT" altLang="it-IT">
              <a:solidFill>
                <a:srgbClr val="000000"/>
              </a:solidFill>
              <a:latin typeface="Times New Roman" panose="02020603050405020304" pitchFamily="18" charset="0"/>
            </a:endParaRPr>
          </a:p>
          <a:p>
            <a:pPr eaLnBrk="1">
              <a:buClrTx/>
              <a:buFontTx/>
              <a:buNone/>
            </a:pPr>
            <a:r>
              <a:rPr lang="it-IT" altLang="it-IT">
                <a:solidFill>
                  <a:srgbClr val="000000"/>
                </a:solidFill>
                <a:latin typeface="Times New Roman" panose="02020603050405020304" pitchFamily="18" charset="0"/>
              </a:rPr>
              <a:t>Orthographe et accents.  </a:t>
            </a:r>
          </a:p>
        </p:txBody>
      </p:sp>
      <p:sp>
        <p:nvSpPr>
          <p:cNvPr id="9226" name="WordArt 10">
            <a:extLst>
              <a:ext uri="{FF2B5EF4-FFF2-40B4-BE49-F238E27FC236}">
                <a16:creationId xmlns:a16="http://schemas.microsoft.com/office/drawing/2014/main" id="{591664F8-8E90-51F9-570F-8B688FCD1C11}"/>
              </a:ext>
            </a:extLst>
          </p:cNvPr>
          <p:cNvSpPr>
            <a:spLocks noChangeArrowheads="1" noChangeShapeType="1" noTextEdit="1"/>
          </p:cNvSpPr>
          <p:nvPr/>
        </p:nvSpPr>
        <p:spPr bwMode="auto">
          <a:xfrm>
            <a:off x="6264275" y="647700"/>
            <a:ext cx="2519363" cy="244792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it-IT" sz="2400">
                <a:ln w="9360" cap="flat">
                  <a:solidFill>
                    <a:srgbClr val="FF6A00"/>
                  </a:solidFill>
                  <a:miter lim="800000"/>
                  <a:headEnd/>
                  <a:tailEnd/>
                </a:ln>
                <a:solidFill>
                  <a:srgbClr val="FF6A00">
                    <a:alpha val="20000"/>
                  </a:srgbClr>
                </a:solidFill>
                <a:latin typeface="Arial Black" panose="020B0A04020102020204" pitchFamily="34" charset="0"/>
              </a:rPr>
              <a:t>B</a:t>
            </a:r>
          </a:p>
        </p:txBody>
      </p:sp>
      <p:sp>
        <p:nvSpPr>
          <p:cNvPr id="9227" name="WordArt 11">
            <a:extLst>
              <a:ext uri="{FF2B5EF4-FFF2-40B4-BE49-F238E27FC236}">
                <a16:creationId xmlns:a16="http://schemas.microsoft.com/office/drawing/2014/main" id="{1718CD27-2A32-51DB-8A8F-E6C648EC5770}"/>
              </a:ext>
            </a:extLst>
          </p:cNvPr>
          <p:cNvSpPr>
            <a:spLocks noChangeArrowheads="1" noChangeShapeType="1" noTextEdit="1"/>
          </p:cNvSpPr>
          <p:nvPr/>
        </p:nvSpPr>
        <p:spPr bwMode="auto">
          <a:xfrm>
            <a:off x="1295400" y="647700"/>
            <a:ext cx="2519363" cy="244792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it-IT" sz="2400">
                <a:ln w="9360" cap="flat">
                  <a:solidFill>
                    <a:srgbClr val="FF6A00"/>
                  </a:solidFill>
                  <a:miter lim="800000"/>
                  <a:headEnd/>
                  <a:tailEnd/>
                </a:ln>
                <a:solidFill>
                  <a:srgbClr val="FF6A00">
                    <a:alpha val="20000"/>
                  </a:srgbClr>
                </a:solidFill>
                <a:latin typeface="Arial Black" panose="020B0A04020102020204" pitchFamily="34" charset="0"/>
              </a:rPr>
              <a:t>A</a:t>
            </a:r>
          </a:p>
        </p:txBody>
      </p:sp>
      <p:sp>
        <p:nvSpPr>
          <p:cNvPr id="9228" name="WordArt 12">
            <a:extLst>
              <a:ext uri="{FF2B5EF4-FFF2-40B4-BE49-F238E27FC236}">
                <a16:creationId xmlns:a16="http://schemas.microsoft.com/office/drawing/2014/main" id="{218DAD3E-9E6E-75C3-22F0-FB721C96C074}"/>
              </a:ext>
            </a:extLst>
          </p:cNvPr>
          <p:cNvSpPr>
            <a:spLocks noChangeArrowheads="1" noChangeShapeType="1" noTextEdit="1"/>
          </p:cNvSpPr>
          <p:nvPr/>
        </p:nvSpPr>
        <p:spPr bwMode="auto">
          <a:xfrm>
            <a:off x="6335713" y="4535488"/>
            <a:ext cx="2519362" cy="244792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it-IT" sz="2400">
                <a:ln w="9360" cap="flat">
                  <a:solidFill>
                    <a:srgbClr val="FF6A00"/>
                  </a:solidFill>
                  <a:miter lim="800000"/>
                  <a:headEnd/>
                  <a:tailEnd/>
                </a:ln>
                <a:solidFill>
                  <a:srgbClr val="FF6A00">
                    <a:alpha val="20000"/>
                  </a:srgbClr>
                </a:solidFill>
                <a:latin typeface="Arial Black" panose="020B0A04020102020204" pitchFamily="34" charset="0"/>
              </a:rPr>
              <a:t>D</a:t>
            </a:r>
          </a:p>
        </p:txBody>
      </p:sp>
      <p:sp>
        <p:nvSpPr>
          <p:cNvPr id="9229" name="WordArt 13">
            <a:extLst>
              <a:ext uri="{FF2B5EF4-FFF2-40B4-BE49-F238E27FC236}">
                <a16:creationId xmlns:a16="http://schemas.microsoft.com/office/drawing/2014/main" id="{F7968147-97B0-E33B-B997-F4DFFB635B7B}"/>
              </a:ext>
            </a:extLst>
          </p:cNvPr>
          <p:cNvSpPr>
            <a:spLocks noChangeArrowheads="1" noChangeShapeType="1" noTextEdit="1"/>
          </p:cNvSpPr>
          <p:nvPr/>
        </p:nvSpPr>
        <p:spPr bwMode="auto">
          <a:xfrm>
            <a:off x="1439863" y="4535488"/>
            <a:ext cx="2519362" cy="2447925"/>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it-IT" sz="2400">
                <a:ln w="9360" cap="flat">
                  <a:solidFill>
                    <a:srgbClr val="FF6A00"/>
                  </a:solidFill>
                  <a:miter lim="800000"/>
                  <a:headEnd/>
                  <a:tailEnd/>
                </a:ln>
                <a:solidFill>
                  <a:srgbClr val="FF6A00">
                    <a:alpha val="20000"/>
                  </a:srgbClr>
                </a:solidFill>
                <a:latin typeface="Arial Black" panose="020B0A04020102020204" pitchFamily="34" charset="0"/>
              </a:rPr>
              <a:t>C</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0241" name="Text Box 1">
            <a:extLst>
              <a:ext uri="{FF2B5EF4-FFF2-40B4-BE49-F238E27FC236}">
                <a16:creationId xmlns:a16="http://schemas.microsoft.com/office/drawing/2014/main" id="{1CB3A042-CB21-3C4B-DFE8-A2E3C8A85E08}"/>
              </a:ext>
            </a:extLst>
          </p:cNvPr>
          <p:cNvSpPr txBox="1">
            <a:spLocks noChangeArrowheads="1"/>
          </p:cNvSpPr>
          <p:nvPr/>
        </p:nvSpPr>
        <p:spPr bwMode="auto">
          <a:xfrm>
            <a:off x="823913" y="282575"/>
            <a:ext cx="860742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sz="3200" b="1" i="1">
                <a:solidFill>
                  <a:srgbClr val="FF9966"/>
                </a:solidFill>
              </a:rPr>
              <a:t>Le contrôle continu</a:t>
            </a:r>
          </a:p>
        </p:txBody>
      </p:sp>
      <p:sp>
        <p:nvSpPr>
          <p:cNvPr id="10242" name="Text Box 2">
            <a:extLst>
              <a:ext uri="{FF2B5EF4-FFF2-40B4-BE49-F238E27FC236}">
                <a16:creationId xmlns:a16="http://schemas.microsoft.com/office/drawing/2014/main" id="{22A26F48-5102-6C82-7E21-95184BE7BA4E}"/>
              </a:ext>
            </a:extLst>
          </p:cNvPr>
          <p:cNvSpPr txBox="1">
            <a:spLocks noChangeArrowheads="1"/>
          </p:cNvSpPr>
          <p:nvPr/>
        </p:nvSpPr>
        <p:spPr bwMode="auto">
          <a:xfrm>
            <a:off x="542925" y="2376488"/>
            <a:ext cx="9070975" cy="3576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640"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eaLnBrk="1">
              <a:spcAft>
                <a:spcPts val="1425"/>
              </a:spcAft>
              <a:buClrTx/>
              <a:buFontTx/>
              <a:buNone/>
            </a:pPr>
            <a:r>
              <a:rPr lang="it-IT" altLang="it-IT" sz="2000">
                <a:solidFill>
                  <a:srgbClr val="E6E6E6"/>
                </a:solidFill>
                <a:latin typeface="Times New Roman" panose="02020603050405020304" pitchFamily="18" charset="0"/>
              </a:rPr>
              <a:t>    </a:t>
            </a:r>
            <a:r>
              <a:rPr lang="it-IT" altLang="it-IT" sz="2200">
                <a:solidFill>
                  <a:srgbClr val="E6E6E6"/>
                </a:solidFill>
                <a:latin typeface="Times New Roman" panose="02020603050405020304" pitchFamily="18" charset="0"/>
              </a:rPr>
              <a:t>En magistrale 2, et à partir de l’année universitaire 2024/2025, l’accertamento del livello linguistico peut avoir lieu en contrôle final lors des huit sessions d’examen ou bien sous forme de contrôle continu dans le cadre des cours de lectorat.  </a:t>
            </a:r>
          </a:p>
          <a:p>
            <a:pPr algn="just" eaLnBrk="1">
              <a:spcAft>
                <a:spcPts val="1425"/>
              </a:spcAft>
              <a:buClrTx/>
              <a:buFontTx/>
              <a:buNone/>
            </a:pPr>
            <a:endParaRPr lang="it-IT" altLang="it-IT" sz="2200">
              <a:solidFill>
                <a:srgbClr val="E6E6E6"/>
              </a:solidFill>
              <a:latin typeface="Times New Roman" panose="02020603050405020304" pitchFamily="18" charset="0"/>
            </a:endParaRPr>
          </a:p>
          <a:p>
            <a:pPr algn="just" eaLnBrk="1">
              <a:spcAft>
                <a:spcPts val="1425"/>
              </a:spcAft>
              <a:buClrTx/>
              <a:buFontTx/>
              <a:buNone/>
            </a:pPr>
            <a:r>
              <a:rPr lang="it-IT" altLang="it-IT" sz="2200">
                <a:solidFill>
                  <a:srgbClr val="E6E6E6"/>
                </a:solidFill>
                <a:latin typeface="Times New Roman" panose="02020603050405020304" pitchFamily="18" charset="0"/>
              </a:rPr>
              <a:t>      Si vous choisissez le contrôle continu, alors vous serez exonéré de l’épreuve écrite de l’examen final. Une évaluation vous sera attribuée par les lectrices et vous soutiendrez directement l’examen oral avec votre enseignant. Votre note finale sera la moyenne de votre contrôle continu et de votre oral.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1265" name="Text Box 1">
            <a:extLst>
              <a:ext uri="{FF2B5EF4-FFF2-40B4-BE49-F238E27FC236}">
                <a16:creationId xmlns:a16="http://schemas.microsoft.com/office/drawing/2014/main" id="{2A44696D-7EF6-EF24-1843-DAAB65E11A40}"/>
              </a:ext>
            </a:extLst>
          </p:cNvPr>
          <p:cNvSpPr txBox="1">
            <a:spLocks noChangeArrowheads="1"/>
          </p:cNvSpPr>
          <p:nvPr/>
        </p:nvSpPr>
        <p:spPr bwMode="auto">
          <a:xfrm>
            <a:off x="1871663" y="-254000"/>
            <a:ext cx="9070975" cy="1262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sz="3200" b="1" i="1">
                <a:solidFill>
                  <a:srgbClr val="FF9966"/>
                </a:solidFill>
              </a:rPr>
              <a:t>Les conditions du contrôle continu</a:t>
            </a:r>
          </a:p>
        </p:txBody>
      </p:sp>
      <p:sp>
        <p:nvSpPr>
          <p:cNvPr id="11266" name="Text Box 2">
            <a:extLst>
              <a:ext uri="{FF2B5EF4-FFF2-40B4-BE49-F238E27FC236}">
                <a16:creationId xmlns:a16="http://schemas.microsoft.com/office/drawing/2014/main" id="{1BC6932A-D7D6-1404-14F9-2967D33373E3}"/>
              </a:ext>
            </a:extLst>
          </p:cNvPr>
          <p:cNvSpPr txBox="1">
            <a:spLocks noChangeArrowheads="1"/>
          </p:cNvSpPr>
          <p:nvPr/>
        </p:nvSpPr>
        <p:spPr bwMode="auto">
          <a:xfrm>
            <a:off x="431800" y="792163"/>
            <a:ext cx="9070975" cy="6480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7640"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just" eaLnBrk="1">
              <a:buClr>
                <a:srgbClr val="E6E6E6"/>
              </a:buClr>
              <a:buSzPct val="45000"/>
              <a:buFont typeface="Wingdings" panose="05000000000000000000" pitchFamily="2" charset="2"/>
              <a:buChar char=""/>
            </a:pPr>
            <a:r>
              <a:rPr lang="it-IT" altLang="it-IT" sz="2000">
                <a:solidFill>
                  <a:srgbClr val="E6E6E6"/>
                </a:solidFill>
                <a:latin typeface="Times New Roman" panose="02020603050405020304" pitchFamily="18" charset="0"/>
              </a:rPr>
              <a:t>  Vous devez vous déclarer comme fréquentant auprès d’une lectrice lors de la deuxième semaine de lectorat. </a:t>
            </a:r>
          </a:p>
          <a:p>
            <a:pPr algn="just" eaLnBrk="1">
              <a:buClr>
                <a:srgbClr val="E6E6E6"/>
              </a:buClr>
              <a:buSzPct val="45000"/>
              <a:buFont typeface="Wingdings" panose="05000000000000000000" pitchFamily="2" charset="2"/>
              <a:buChar char=""/>
            </a:pPr>
            <a:r>
              <a:rPr lang="it-IT" altLang="it-IT" sz="2000">
                <a:solidFill>
                  <a:srgbClr val="E6E6E6"/>
                </a:solidFill>
                <a:latin typeface="Times New Roman" panose="02020603050405020304" pitchFamily="18" charset="0"/>
              </a:rPr>
              <a:t>  Vous devez fréquenter au moins 30 cours (60 heures) de lectorat par an.  </a:t>
            </a:r>
          </a:p>
          <a:p>
            <a:pPr algn="just" eaLnBrk="1">
              <a:buClr>
                <a:srgbClr val="E6E6E6"/>
              </a:buClr>
              <a:buSzPct val="45000"/>
              <a:buFont typeface="Wingdings" panose="05000000000000000000" pitchFamily="2" charset="2"/>
              <a:buChar char=""/>
            </a:pPr>
            <a:r>
              <a:rPr lang="it-IT" altLang="it-IT" sz="2000">
                <a:solidFill>
                  <a:srgbClr val="E6E6E6"/>
                </a:solidFill>
                <a:latin typeface="Times New Roman" panose="02020603050405020304" pitchFamily="18" charset="0"/>
              </a:rPr>
              <a:t>  Vous devez rendre un seul devoir maison par semestre à une des deux lectrices. </a:t>
            </a:r>
          </a:p>
          <a:p>
            <a:pPr algn="just" eaLnBrk="1">
              <a:buClr>
                <a:srgbClr val="E6E6E6"/>
              </a:buClr>
              <a:buSzPct val="45000"/>
              <a:buFont typeface="Wingdings" panose="05000000000000000000" pitchFamily="2" charset="2"/>
              <a:buChar char=""/>
            </a:pPr>
            <a:r>
              <a:rPr lang="it-IT" altLang="it-IT" sz="2000">
                <a:solidFill>
                  <a:srgbClr val="E6E6E6"/>
                </a:solidFill>
                <a:latin typeface="Times New Roman" panose="02020603050405020304" pitchFamily="18" charset="0"/>
              </a:rPr>
              <a:t> Vous devez participer à au moins deux simulations d’examens en présence dans l’année. Vous avez cependant le droit de participer à toutes les simulations de l’année ; dans ce cas, vos deux meilleurs résultats seront retenus pour l’évaluation finale. </a:t>
            </a:r>
          </a:p>
          <a:p>
            <a:pPr algn="just" eaLnBrk="1">
              <a:buClrTx/>
              <a:buFontTx/>
              <a:buNone/>
            </a:pPr>
            <a:endParaRPr lang="it-IT" altLang="it-IT" sz="2000">
              <a:solidFill>
                <a:srgbClr val="E6E6E6"/>
              </a:solidFill>
              <a:latin typeface="Times New Roman" panose="02020603050405020304" pitchFamily="18" charset="0"/>
            </a:endParaRPr>
          </a:p>
          <a:p>
            <a:pPr algn="just" eaLnBrk="1">
              <a:buClrTx/>
              <a:buFontTx/>
              <a:buNone/>
            </a:pPr>
            <a:endParaRPr lang="it-IT" altLang="it-IT" sz="2000">
              <a:solidFill>
                <a:srgbClr val="E6E6E6"/>
              </a:solidFill>
              <a:latin typeface="Times New Roman" panose="02020603050405020304" pitchFamily="18" charset="0"/>
            </a:endParaRPr>
          </a:p>
          <a:p>
            <a:pPr algn="just" eaLnBrk="1">
              <a:buClrTx/>
              <a:buFontTx/>
              <a:buNone/>
            </a:pPr>
            <a:endParaRPr lang="it-IT" altLang="it-IT" sz="2000">
              <a:solidFill>
                <a:srgbClr val="E6E6E6"/>
              </a:solidFill>
              <a:latin typeface="Times New Roman" panose="02020603050405020304" pitchFamily="18" charset="0"/>
            </a:endParaRPr>
          </a:p>
          <a:p>
            <a:pPr algn="just" eaLnBrk="1">
              <a:buClrTx/>
              <a:buFontTx/>
              <a:buNone/>
            </a:pPr>
            <a:endParaRPr lang="it-IT" altLang="it-IT" sz="2000">
              <a:solidFill>
                <a:srgbClr val="E6E6E6"/>
              </a:solidFill>
              <a:latin typeface="Times New Roman" panose="02020603050405020304" pitchFamily="18" charset="0"/>
            </a:endParaRPr>
          </a:p>
          <a:p>
            <a:pPr algn="just" eaLnBrk="1">
              <a:buClrTx/>
              <a:buFontTx/>
              <a:buNone/>
            </a:pPr>
            <a:endParaRPr lang="it-IT" altLang="it-IT" sz="2000">
              <a:solidFill>
                <a:srgbClr val="E6E6E6"/>
              </a:solidFill>
              <a:latin typeface="Times New Roman" panose="02020603050405020304" pitchFamily="18" charset="0"/>
            </a:endParaRPr>
          </a:p>
          <a:p>
            <a:pPr algn="just" eaLnBrk="1">
              <a:buClrTx/>
              <a:buFontTx/>
              <a:buNone/>
            </a:pPr>
            <a:r>
              <a:rPr lang="it-IT" altLang="it-IT" sz="2000">
                <a:solidFill>
                  <a:srgbClr val="E6E6E6"/>
                </a:solidFill>
                <a:latin typeface="Times New Roman" panose="02020603050405020304" pitchFamily="18" charset="0"/>
              </a:rPr>
              <a:t>     </a:t>
            </a:r>
          </a:p>
          <a:p>
            <a:pPr algn="just" eaLnBrk="1">
              <a:buClrTx/>
              <a:buFontTx/>
              <a:buNone/>
            </a:pPr>
            <a:endParaRPr lang="it-IT" altLang="it-IT" sz="2000">
              <a:solidFill>
                <a:srgbClr val="E6E6E6"/>
              </a:solidFill>
              <a:latin typeface="Times New Roman" panose="02020603050405020304" pitchFamily="18" charset="0"/>
            </a:endParaRPr>
          </a:p>
          <a:p>
            <a:pPr algn="just" eaLnBrk="1">
              <a:buClrTx/>
              <a:buFontTx/>
              <a:buNone/>
            </a:pPr>
            <a:r>
              <a:rPr lang="it-IT" altLang="it-IT" sz="2000">
                <a:solidFill>
                  <a:srgbClr val="E6E6E6"/>
                </a:solidFill>
                <a:latin typeface="Times New Roman" panose="02020603050405020304" pitchFamily="18" charset="0"/>
              </a:rPr>
              <a:t>     </a:t>
            </a:r>
          </a:p>
          <a:p>
            <a:pPr algn="just" eaLnBrk="1">
              <a:buClrTx/>
              <a:buFontTx/>
              <a:buNone/>
            </a:pPr>
            <a:endParaRPr lang="it-IT" altLang="it-IT" sz="2000">
              <a:solidFill>
                <a:srgbClr val="E6E6E6"/>
              </a:solidFill>
              <a:latin typeface="Times New Roman" panose="02020603050405020304" pitchFamily="18" charset="0"/>
            </a:endParaRPr>
          </a:p>
          <a:p>
            <a:pPr algn="just" eaLnBrk="1">
              <a:buClrTx/>
              <a:buFontTx/>
              <a:buNone/>
            </a:pPr>
            <a:r>
              <a:rPr lang="it-IT" altLang="it-IT" sz="2000">
                <a:solidFill>
                  <a:srgbClr val="E6E6E6"/>
                </a:solidFill>
                <a:latin typeface="Times New Roman" panose="02020603050405020304" pitchFamily="18" charset="0"/>
              </a:rPr>
              <a:t>    À la fin du second semestre, l’évaluation finale du contrôle continu (une lettre de A à D) est présentée aux étudiants et ces derniers peuvent l’accepter ou décider de soutenir l’épreuve écrite à une session d’examen. Si l’étudiant a D au contrôle continu, il doit se présenter à une session d’examen pour l’épreuve finale.   </a:t>
            </a:r>
          </a:p>
        </p:txBody>
      </p:sp>
      <p:grpSp>
        <p:nvGrpSpPr>
          <p:cNvPr id="11267" name="Group 3">
            <a:extLst>
              <a:ext uri="{FF2B5EF4-FFF2-40B4-BE49-F238E27FC236}">
                <a16:creationId xmlns:a16="http://schemas.microsoft.com/office/drawing/2014/main" id="{39132E0D-DD25-D961-3897-78B5B5E92D99}"/>
              </a:ext>
            </a:extLst>
          </p:cNvPr>
          <p:cNvGrpSpPr>
            <a:grpSpLocks/>
          </p:cNvGrpSpPr>
          <p:nvPr/>
        </p:nvGrpSpPr>
        <p:grpSpPr bwMode="auto">
          <a:xfrm>
            <a:off x="1292225" y="3073400"/>
            <a:ext cx="7564438" cy="2041525"/>
            <a:chOff x="814" y="1936"/>
            <a:chExt cx="4765" cy="1286"/>
          </a:xfrm>
        </p:grpSpPr>
        <p:sp>
          <p:nvSpPr>
            <p:cNvPr id="11268" name="Rectangle 4">
              <a:extLst>
                <a:ext uri="{FF2B5EF4-FFF2-40B4-BE49-F238E27FC236}">
                  <a16:creationId xmlns:a16="http://schemas.microsoft.com/office/drawing/2014/main" id="{01BBDB30-BD21-D407-8208-D0B22BBB43A8}"/>
                </a:ext>
              </a:extLst>
            </p:cNvPr>
            <p:cNvSpPr>
              <a:spLocks noChangeArrowheads="1"/>
            </p:cNvSpPr>
            <p:nvPr/>
          </p:nvSpPr>
          <p:spPr bwMode="auto">
            <a:xfrm>
              <a:off x="814" y="1936"/>
              <a:ext cx="2381" cy="1286"/>
            </a:xfrm>
            <a:prstGeom prst="rect">
              <a:avLst/>
            </a:prstGeom>
            <a:solidFill>
              <a:srgbClr val="FF663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36513">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spcBef>
                  <a:spcPts val="288"/>
                </a:spcBef>
                <a:spcAft>
                  <a:spcPts val="288"/>
                </a:spcAft>
                <a:buClrTx/>
                <a:buFontTx/>
                <a:buNone/>
              </a:pPr>
              <a:r>
                <a:rPr lang="it-IT" altLang="it-IT" sz="2000" b="1">
                  <a:solidFill>
                    <a:srgbClr val="000000"/>
                  </a:solidFill>
                  <a:latin typeface="Times New Roman" panose="02020603050405020304" pitchFamily="18" charset="0"/>
                </a:rPr>
                <a:t>PREMIER SEMESTRE </a:t>
              </a:r>
            </a:p>
            <a:p>
              <a:pPr algn="just" eaLnBrk="1">
                <a:lnSpc>
                  <a:spcPct val="106000"/>
                </a:lnSpc>
                <a:spcBef>
                  <a:spcPts val="288"/>
                </a:spcBef>
                <a:spcAft>
                  <a:spcPts val="288"/>
                </a:spcAft>
                <a:buClrTx/>
                <a:buFontTx/>
                <a:buNone/>
              </a:pPr>
              <a:r>
                <a:rPr lang="it-IT" altLang="it-IT" sz="2000">
                  <a:solidFill>
                    <a:srgbClr val="000000"/>
                  </a:solidFill>
                  <a:latin typeface="Times New Roman" panose="02020603050405020304" pitchFamily="18" charset="0"/>
                </a:rPr>
                <a:t>1/ Un devoir maison avec trois exercices centrés sur la langue. </a:t>
              </a:r>
            </a:p>
            <a:p>
              <a:pPr algn="just" eaLnBrk="1">
                <a:lnSpc>
                  <a:spcPct val="106000"/>
                </a:lnSpc>
                <a:spcBef>
                  <a:spcPts val="288"/>
                </a:spcBef>
                <a:spcAft>
                  <a:spcPts val="288"/>
                </a:spcAft>
                <a:buClrTx/>
                <a:buFontTx/>
                <a:buNone/>
              </a:pPr>
              <a:r>
                <a:rPr lang="it-IT" altLang="it-IT" sz="2000">
                  <a:solidFill>
                    <a:srgbClr val="000000"/>
                  </a:solidFill>
                  <a:latin typeface="Times New Roman" panose="02020603050405020304" pitchFamily="18" charset="0"/>
                </a:rPr>
                <a:t>2/ En classe : une simulation d’examen. </a:t>
              </a:r>
            </a:p>
          </p:txBody>
        </p:sp>
        <p:sp>
          <p:nvSpPr>
            <p:cNvPr id="11269" name="Rectangle 5">
              <a:extLst>
                <a:ext uri="{FF2B5EF4-FFF2-40B4-BE49-F238E27FC236}">
                  <a16:creationId xmlns:a16="http://schemas.microsoft.com/office/drawing/2014/main" id="{60A262E1-5B40-6FC6-3B2F-ABDCB2A87F1F}"/>
                </a:ext>
              </a:extLst>
            </p:cNvPr>
            <p:cNvSpPr>
              <a:spLocks noChangeArrowheads="1"/>
            </p:cNvSpPr>
            <p:nvPr/>
          </p:nvSpPr>
          <p:spPr bwMode="auto">
            <a:xfrm>
              <a:off x="3196" y="1936"/>
              <a:ext cx="2383" cy="1286"/>
            </a:xfrm>
            <a:prstGeom prst="rect">
              <a:avLst/>
            </a:prstGeom>
            <a:solidFill>
              <a:srgbClr val="FF6633"/>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marL="36513">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36513" algn="l"/>
                  <a:tab pos="484188" algn="l"/>
                  <a:tab pos="933450" algn="l"/>
                  <a:tab pos="1382713" algn="l"/>
                  <a:tab pos="1831975" algn="l"/>
                  <a:tab pos="2281238" algn="l"/>
                  <a:tab pos="2730500" algn="l"/>
                  <a:tab pos="3179763" algn="l"/>
                  <a:tab pos="3629025" algn="l"/>
                  <a:tab pos="4078288" algn="l"/>
                  <a:tab pos="4527550" algn="l"/>
                  <a:tab pos="4976813" algn="l"/>
                  <a:tab pos="5426075" algn="l"/>
                  <a:tab pos="5875338" algn="l"/>
                  <a:tab pos="6324600" algn="l"/>
                  <a:tab pos="6773863" algn="l"/>
                  <a:tab pos="7223125" algn="l"/>
                  <a:tab pos="7672388" algn="l"/>
                  <a:tab pos="8121650" algn="l"/>
                  <a:tab pos="8570913" algn="l"/>
                  <a:tab pos="9020175"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lgn="ctr" eaLnBrk="1">
                <a:spcBef>
                  <a:spcPts val="288"/>
                </a:spcBef>
                <a:spcAft>
                  <a:spcPts val="288"/>
                </a:spcAft>
                <a:buClrTx/>
                <a:buFontTx/>
                <a:buNone/>
              </a:pPr>
              <a:r>
                <a:rPr lang="it-IT" altLang="it-IT" sz="2000" b="1">
                  <a:solidFill>
                    <a:srgbClr val="000000"/>
                  </a:solidFill>
                  <a:latin typeface="Times New Roman" panose="02020603050405020304" pitchFamily="18" charset="0"/>
                </a:rPr>
                <a:t>SECOND SEMESTRE </a:t>
              </a:r>
            </a:p>
            <a:p>
              <a:pPr algn="just" eaLnBrk="1">
                <a:lnSpc>
                  <a:spcPct val="106000"/>
                </a:lnSpc>
                <a:spcBef>
                  <a:spcPts val="288"/>
                </a:spcBef>
                <a:spcAft>
                  <a:spcPts val="288"/>
                </a:spcAft>
                <a:buClrTx/>
                <a:buFontTx/>
                <a:buNone/>
              </a:pPr>
              <a:r>
                <a:rPr lang="it-IT" altLang="it-IT" sz="2000">
                  <a:solidFill>
                    <a:srgbClr val="000000"/>
                  </a:solidFill>
                  <a:latin typeface="Times New Roman" panose="02020603050405020304" pitchFamily="18" charset="0"/>
                </a:rPr>
                <a:t>3/ Un devoir maison : introduction et plan détaillé.  </a:t>
              </a:r>
            </a:p>
            <a:p>
              <a:pPr algn="just" eaLnBrk="1">
                <a:lnSpc>
                  <a:spcPct val="106000"/>
                </a:lnSpc>
                <a:spcBef>
                  <a:spcPts val="288"/>
                </a:spcBef>
                <a:spcAft>
                  <a:spcPts val="288"/>
                </a:spcAft>
                <a:buClrTx/>
                <a:buFontTx/>
                <a:buNone/>
              </a:pPr>
              <a:r>
                <a:rPr lang="it-IT" altLang="it-IT" sz="2000">
                  <a:solidFill>
                    <a:srgbClr val="000000"/>
                  </a:solidFill>
                  <a:latin typeface="Times New Roman" panose="02020603050405020304" pitchFamily="18" charset="0"/>
                </a:rPr>
                <a:t>4/ En classe : une simulation d'examen.</a:t>
              </a:r>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12289" name="Text Box 1">
            <a:extLst>
              <a:ext uri="{FF2B5EF4-FFF2-40B4-BE49-F238E27FC236}">
                <a16:creationId xmlns:a16="http://schemas.microsoft.com/office/drawing/2014/main" id="{0B9345F8-28AF-F8D1-8823-560436DCEB5F}"/>
              </a:ext>
            </a:extLst>
          </p:cNvPr>
          <p:cNvSpPr txBox="1">
            <a:spLocks noChangeArrowheads="1"/>
          </p:cNvSpPr>
          <p:nvPr/>
        </p:nvSpPr>
        <p:spPr bwMode="auto">
          <a:xfrm>
            <a:off x="504825" y="2338388"/>
            <a:ext cx="9359900"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ClrTx/>
              <a:buFontTx/>
              <a:buNone/>
            </a:pPr>
            <a:r>
              <a:rPr lang="it-IT" altLang="it-IT" sz="3200" b="1" i="1">
                <a:solidFill>
                  <a:srgbClr val="FF9966"/>
                </a:solidFill>
              </a:rPr>
              <a:t>Bonne année universitaire et bon travail à tous.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it-IT" sz="1800" b="0" i="0" u="none" strike="noStrike" cap="none" normalizeH="0" baseline="0" smtClean="0">
            <a:ln>
              <a:noFill/>
            </a:ln>
            <a:solidFill>
              <a:schemeClr val="bg1"/>
            </a:solidFill>
            <a:effectLst/>
            <a:latin typeface="Arial" panose="020B0604020202020204" pitchFamily="34" charset="0"/>
            <a:ea typeface="Arial Unicode MS" panose="020B0604020202020204" pitchFamily="34" charset="-128"/>
            <a:cs typeface="Arial Unicode MS" panose="020B0604020202020204"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it-IT" sz="1800" b="0" i="0" u="none" strike="noStrike" cap="none" normalizeH="0" baseline="0" smtClean="0">
            <a:ln>
              <a:noFill/>
            </a:ln>
            <a:solidFill>
              <a:schemeClr val="bg1"/>
            </a:solidFill>
            <a:effectLst/>
            <a:latin typeface="Arial" panose="020B0604020202020204" pitchFamily="34" charset="0"/>
            <a:ea typeface="Arial Unicode MS" panose="020B0604020202020204" pitchFamily="34" charset="-128"/>
            <a:cs typeface="Arial Unicode MS" panose="020B0604020202020204" pitchFamily="34" charset="-128"/>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i Office">
      <a:majorFont>
        <a:latin typeface="Arial"/>
        <a:ea typeface="Arial Unicode MS"/>
        <a:cs typeface="Arial Unicode MS"/>
      </a:majorFont>
      <a:minorFont>
        <a:latin typeface="Times New Roman"/>
        <a:ea typeface="Arial Unicode MS"/>
        <a:cs typeface="Arial Unicode M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it-IT" sz="1800" b="0" i="0" u="none" strike="noStrike" cap="none" normalizeH="0" baseline="0" smtClean="0">
            <a:ln>
              <a:noFill/>
            </a:ln>
            <a:solidFill>
              <a:schemeClr val="bg1"/>
            </a:solidFill>
            <a:effectLst/>
            <a:latin typeface="Arial" panose="020B0604020202020204" pitchFamily="34" charset="0"/>
            <a:ea typeface="Arial Unicode MS" panose="020B0604020202020204" pitchFamily="34" charset="-128"/>
            <a:cs typeface="Arial Unicode MS" panose="020B0604020202020204"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it-IT" sz="1800" b="0" i="0" u="none" strike="noStrike" cap="none" normalizeH="0" baseline="0" smtClean="0">
            <a:ln>
              <a:noFill/>
            </a:ln>
            <a:solidFill>
              <a:schemeClr val="bg1"/>
            </a:solidFill>
            <a:effectLst/>
            <a:latin typeface="Arial" panose="020B0604020202020204" pitchFamily="34" charset="0"/>
            <a:ea typeface="Arial Unicode MS" panose="020B0604020202020204" pitchFamily="34" charset="-128"/>
            <a:cs typeface="Arial Unicode MS" panose="020B0604020202020204" pitchFamily="34" charset="-128"/>
          </a:defRPr>
        </a:defPPr>
      </a:lstStyle>
    </a:lnDef>
  </a:objectDefaults>
  <a:extraClrSchemeLst>
    <a:extraClrScheme>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i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i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i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34471</TotalTime>
  <Application>Microsoft Office PowerPoint</Application>
  <PresentationFormat>Personalizzato</PresentationFormat>
  <Slides>9</Slides>
  <Notes>9</Notes>
  <HiddenSlides>0</HiddenSlides>
  <ScaleCrop>false</ScaleCrop>
  <HeadingPairs>
    <vt:vector size="4" baseType="variant">
      <vt:variant>
        <vt:lpstr>Tema</vt:lpstr>
      </vt:variant>
      <vt:variant>
        <vt:i4>2</vt:i4>
      </vt:variant>
      <vt:variant>
        <vt:lpstr>Titoli diapositive</vt:lpstr>
      </vt:variant>
      <vt:variant>
        <vt:i4>9</vt:i4>
      </vt:variant>
    </vt:vector>
  </HeadingPairs>
  <TitlesOfParts>
    <vt:vector size="11" baseType="lpstr">
      <vt:lpstr>Tema di Office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Julie Dewas</dc:creator>
  <cp:lastModifiedBy>Domenico Caterina</cp:lastModifiedBy>
  <cp:revision>35</cp:revision>
  <cp:lastPrinted>1601-01-01T00:00:00Z</cp:lastPrinted>
  <dcterms:created xsi:type="dcterms:W3CDTF">2024-09-25T09:49:39Z</dcterms:created>
  <dcterms:modified xsi:type="dcterms:W3CDTF">2024-10-02T09:41:30Z</dcterms:modified>
</cp:coreProperties>
</file>