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9" r:id="rId8"/>
    <p:sldId id="268" r:id="rId9"/>
    <p:sldId id="267" r:id="rId10"/>
    <p:sldId id="272" r:id="rId11"/>
    <p:sldId id="273" r:id="rId12"/>
    <p:sldId id="271" r:id="rId13"/>
    <p:sldId id="266" r:id="rId14"/>
    <p:sldId id="270" r:id="rId15"/>
    <p:sldId id="265" r:id="rId16"/>
    <p:sldId id="264" r:id="rId17"/>
    <p:sldId id="274" r:id="rId18"/>
    <p:sldId id="280" r:id="rId19"/>
    <p:sldId id="281" r:id="rId20"/>
    <p:sldId id="278" r:id="rId21"/>
    <p:sldId id="279" r:id="rId22"/>
    <p:sldId id="275" r:id="rId23"/>
    <p:sldId id="277" r:id="rId24"/>
    <p:sldId id="285" r:id="rId25"/>
    <p:sldId id="276" r:id="rId26"/>
    <p:sldId id="284" r:id="rId27"/>
    <p:sldId id="283" r:id="rId28"/>
    <p:sldId id="282" r:id="rId29"/>
    <p:sldId id="286" r:id="rId30"/>
    <p:sldId id="263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0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88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9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26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39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2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32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54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95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53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2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05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E74F7-D0DD-45A5-BF7F-411A1823416A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556A-07C5-4FBA-8C0A-6BD3276DD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36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it-IT" dirty="0" smtClean="0"/>
              <a:t>第８課</a:t>
            </a:r>
            <a:r>
              <a:rPr lang="it-IT" altLang="ja-JP" dirty="0" smtClean="0"/>
              <a:t/>
            </a:r>
            <a:br>
              <a:rPr lang="it-IT" altLang="ja-JP" dirty="0" smtClean="0"/>
            </a:br>
            <a:r>
              <a:rPr lang="ja-JP" altLang="it-IT" dirty="0"/>
              <a:t>漢</a:t>
            </a:r>
            <a:r>
              <a:rPr lang="ja-JP" altLang="it-IT" dirty="0" smtClean="0"/>
              <a:t>字</a:t>
            </a:r>
            <a:r>
              <a:rPr lang="ja-JP" altLang="it-IT" dirty="0"/>
              <a:t>練習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altLang="ja-JP" sz="4800" dirty="0" smtClean="0"/>
              <a:t>8-1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105880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遊び始める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あそびはじめる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96158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苦労（する）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くろうする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87686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真剣（な）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しんけん（な）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86975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立場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たちば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0124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目的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もくてき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5811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必死（な）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ひっし（な）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90231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望む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のぞむ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62771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一言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ひとこと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8692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決めつける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きめつける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30226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面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めん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64336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対談（する）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たいだん　（する）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0645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一面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いちめん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427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有意義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ゆういぎ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21991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期待（する）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きたい（する）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6764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考え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かんがえ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74580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政治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せいじ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2314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不親切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ふしんせつ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7503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建築家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けんちくか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0452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平均（する）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へいきん（する）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2376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訪日（する）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ほうにち（する）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2614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/>
              <a:t>労働</a:t>
            </a:r>
            <a:r>
              <a:rPr lang="ja-JP" altLang="it-IT" sz="12000" dirty="0" smtClean="0"/>
              <a:t>（する）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ろうど</a:t>
            </a:r>
            <a:r>
              <a:rPr lang="ja-JP" altLang="it-IT" sz="5400" dirty="0"/>
              <a:t>う</a:t>
            </a:r>
            <a:r>
              <a:rPr lang="ja-JP" altLang="it-IT" sz="5400" dirty="0" smtClean="0"/>
              <a:t>（する）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70898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キャンパス通信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きゃんぱすつうしん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6298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用品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ようひん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0641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留学生会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りゅうがくせいかい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9754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副会長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ふくかいちょう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89681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代表者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だいひょうしゃ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85293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率直（な）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そっちょく（な）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967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個人的（な）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こじんてき（な）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861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12000" dirty="0" smtClean="0"/>
              <a:t>追う</a:t>
            </a:r>
            <a:endParaRPr lang="it-IT" sz="1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it-IT" sz="5400" dirty="0" smtClean="0"/>
              <a:t>おう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7300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276</Words>
  <Application>Microsoft Office PowerPoint</Application>
  <PresentationFormat>Widescreen</PresentationFormat>
  <Paragraphs>60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Tema di Office</vt:lpstr>
      <vt:lpstr>第８課 漢字練習</vt:lpstr>
      <vt:lpstr>対談（する）</vt:lpstr>
      <vt:lpstr>キャンパス通信</vt:lpstr>
      <vt:lpstr>留学生会</vt:lpstr>
      <vt:lpstr>副会長</vt:lpstr>
      <vt:lpstr>代表者</vt:lpstr>
      <vt:lpstr>率直（な）</vt:lpstr>
      <vt:lpstr>個人的（な）</vt:lpstr>
      <vt:lpstr>追う</vt:lpstr>
      <vt:lpstr>遊び始める</vt:lpstr>
      <vt:lpstr>苦労（する）</vt:lpstr>
      <vt:lpstr>真剣（な）</vt:lpstr>
      <vt:lpstr>立場</vt:lpstr>
      <vt:lpstr>目的</vt:lpstr>
      <vt:lpstr>必死（な）</vt:lpstr>
      <vt:lpstr>望む</vt:lpstr>
      <vt:lpstr>一言</vt:lpstr>
      <vt:lpstr>決めつける</vt:lpstr>
      <vt:lpstr>面</vt:lpstr>
      <vt:lpstr>一面</vt:lpstr>
      <vt:lpstr>有意義</vt:lpstr>
      <vt:lpstr>期待（する）</vt:lpstr>
      <vt:lpstr>考え</vt:lpstr>
      <vt:lpstr>政治</vt:lpstr>
      <vt:lpstr>不親切</vt:lpstr>
      <vt:lpstr>建築家</vt:lpstr>
      <vt:lpstr>平均（する）</vt:lpstr>
      <vt:lpstr>訪日（する）</vt:lpstr>
      <vt:lpstr>労働（する）</vt:lpstr>
      <vt:lpstr>用品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第８課 漢字練習</dc:title>
  <dc:creator>FrancoG</dc:creator>
  <cp:lastModifiedBy>FRANCO</cp:lastModifiedBy>
  <cp:revision>4</cp:revision>
  <dcterms:created xsi:type="dcterms:W3CDTF">2017-11-27T16:45:35Z</dcterms:created>
  <dcterms:modified xsi:type="dcterms:W3CDTF">2018-03-23T14:38:03Z</dcterms:modified>
</cp:coreProperties>
</file>