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2" r:id="rId5"/>
    <p:sldId id="261" r:id="rId6"/>
    <p:sldId id="260" r:id="rId7"/>
    <p:sldId id="258" r:id="rId8"/>
    <p:sldId id="266" r:id="rId9"/>
    <p:sldId id="263" r:id="rId10"/>
    <p:sldId id="265" r:id="rId11"/>
    <p:sldId id="270" r:id="rId12"/>
    <p:sldId id="271" r:id="rId13"/>
    <p:sldId id="269" r:id="rId14"/>
    <p:sldId id="268" r:id="rId15"/>
    <p:sldId id="267" r:id="rId16"/>
    <p:sldId id="264" r:id="rId17"/>
    <p:sldId id="273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60C7F-DE7F-4CB6-AB98-8EABD46F7F18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FF89F-9023-4643-9C39-47C8A284C9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93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36179-D489-4968-B75F-E197E50076F2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4C1B2-C106-4E49-AA12-9AC85BB1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27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C1B2-C106-4E49-AA12-9AC85BB152F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68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33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91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74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3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17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93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7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18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52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16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0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3C4E-C375-474C-BB54-1782B32200EF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E1D2F-70F9-4D75-943B-36718FC8B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72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M1</a:t>
            </a:r>
            <a:br>
              <a:rPr lang="it-IT" dirty="0" smtClean="0"/>
            </a:br>
            <a:r>
              <a:rPr lang="it-IT" dirty="0" smtClean="0"/>
              <a:t>3</a:t>
            </a:r>
            <a:r>
              <a:rPr lang="ja-JP" altLang="it-IT" dirty="0" smtClean="0"/>
              <a:t>月２８日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altLang="ja-JP" sz="4000" dirty="0" smtClean="0"/>
              <a:t>8-</a:t>
            </a:r>
            <a:r>
              <a:rPr lang="ja-JP" altLang="it-IT" sz="4000" dirty="0"/>
              <a:t>５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61072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深刻（ナ）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しんこくな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40310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資源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しげん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03439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特別（な）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とくべつな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3751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贈り物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おくりもの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3737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十二階建て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じゅうにかいだて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0461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乗り合わせる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のりあわせる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1304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当たり前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あたりまえ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44374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/>
              <a:t>要</a:t>
            </a:r>
            <a:r>
              <a:rPr lang="ja-JP" altLang="it-IT" sz="11000" dirty="0" smtClean="0"/>
              <a:t>る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い</a:t>
            </a:r>
            <a:r>
              <a:rPr lang="ja-JP" altLang="it-IT" sz="4800" dirty="0"/>
              <a:t>る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50988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/>
              <a:t>豊</a:t>
            </a:r>
            <a:r>
              <a:rPr lang="ja-JP" altLang="it-IT" sz="11000" dirty="0" smtClean="0"/>
              <a:t>か（な）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ゆた</a:t>
            </a:r>
            <a:r>
              <a:rPr lang="ja-JP" altLang="it-IT" sz="4800" dirty="0"/>
              <a:t>か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9170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包装紙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ほうそうし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5275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（お）土産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おみやげ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19883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一つ一つ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ひとつひとつ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4602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伝統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でんとう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3972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袋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ふくろ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9777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外観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がいかん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25002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消費（する）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しょうひする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27213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1000" dirty="0" smtClean="0"/>
              <a:t>汚染（する）</a:t>
            </a:r>
            <a:endParaRPr lang="it-IT" sz="11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4800" dirty="0" smtClean="0"/>
              <a:t>おせんする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3694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149</Words>
  <Application>Microsoft Office PowerPoint</Application>
  <PresentationFormat>Widescreen</PresentationFormat>
  <Paragraphs>37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Tema di Office</vt:lpstr>
      <vt:lpstr>M1 3月２８日</vt:lpstr>
      <vt:lpstr>包装紙</vt:lpstr>
      <vt:lpstr>（お）土産</vt:lpstr>
      <vt:lpstr>一つ一つ</vt:lpstr>
      <vt:lpstr>伝統</vt:lpstr>
      <vt:lpstr>袋</vt:lpstr>
      <vt:lpstr>外観</vt:lpstr>
      <vt:lpstr>消費（する）</vt:lpstr>
      <vt:lpstr>汚染（する）</vt:lpstr>
      <vt:lpstr>深刻（ナ）</vt:lpstr>
      <vt:lpstr>資源</vt:lpstr>
      <vt:lpstr>特別（な）</vt:lpstr>
      <vt:lpstr>贈り物</vt:lpstr>
      <vt:lpstr>十二階建て</vt:lpstr>
      <vt:lpstr>乗り合わせる</vt:lpstr>
      <vt:lpstr>当たり前</vt:lpstr>
      <vt:lpstr>要る</vt:lpstr>
      <vt:lpstr>豊か（な）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 3月２８日</dc:title>
  <dc:creator>FRANCO</dc:creator>
  <cp:lastModifiedBy>mihoko furusho</cp:lastModifiedBy>
  <cp:revision>15</cp:revision>
  <dcterms:created xsi:type="dcterms:W3CDTF">2018-03-23T15:04:09Z</dcterms:created>
  <dcterms:modified xsi:type="dcterms:W3CDTF">2018-04-03T16:35:10Z</dcterms:modified>
</cp:coreProperties>
</file>