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60" r:id="rId6"/>
    <p:sldId id="259" r:id="rId7"/>
    <p:sldId id="262" r:id="rId8"/>
    <p:sldId id="261" r:id="rId9"/>
    <p:sldId id="264" r:id="rId10"/>
    <p:sldId id="265"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70E468-CD43-4AAB-B46F-989F5FBD03CA}" v="334" dt="2020-03-19T16:04:46.3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FF3443-93FC-4C95-B5AB-D89BA993CB55}"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1C1863D6-C5F3-4AB4-9738-CCC5937DE884}">
      <dgm:prSet/>
      <dgm:spPr/>
      <dgm:t>
        <a:bodyPr/>
        <a:lstStyle/>
        <a:p>
          <a:r>
            <a:rPr lang="ja-JP"/>
            <a:t>話したい事　（テ-マ）</a:t>
          </a:r>
          <a:endParaRPr lang="en-US"/>
        </a:p>
      </dgm:t>
    </dgm:pt>
    <dgm:pt modelId="{BA12EC38-0137-40A8-B7F3-06A5ECF83100}" type="parTrans" cxnId="{312C104B-B506-47E6-857C-985EC9544433}">
      <dgm:prSet/>
      <dgm:spPr/>
      <dgm:t>
        <a:bodyPr/>
        <a:lstStyle/>
        <a:p>
          <a:endParaRPr lang="en-US"/>
        </a:p>
      </dgm:t>
    </dgm:pt>
    <dgm:pt modelId="{1AC6AC93-7FAF-48B3-ADC1-F1D793117712}" type="sibTrans" cxnId="{312C104B-B506-47E6-857C-985EC9544433}">
      <dgm:prSet/>
      <dgm:spPr/>
      <dgm:t>
        <a:bodyPr/>
        <a:lstStyle/>
        <a:p>
          <a:endParaRPr lang="en-US"/>
        </a:p>
      </dgm:t>
    </dgm:pt>
    <dgm:pt modelId="{0C8446BD-80BE-4B25-8A30-9F5232B2AB1C}">
      <dgm:prSet/>
      <dgm:spPr/>
      <dgm:t>
        <a:bodyPr/>
        <a:lstStyle/>
        <a:p>
          <a:r>
            <a:rPr lang="ja-JP"/>
            <a:t>疑問に思ったこと</a:t>
          </a:r>
          <a:endParaRPr lang="en-US"/>
        </a:p>
      </dgm:t>
    </dgm:pt>
    <dgm:pt modelId="{7FA2F5BD-723A-4C12-AAEC-B41A7B307063}" type="parTrans" cxnId="{6A957AC8-0822-43F0-A2B2-DCB743A7DF18}">
      <dgm:prSet/>
      <dgm:spPr/>
      <dgm:t>
        <a:bodyPr/>
        <a:lstStyle/>
        <a:p>
          <a:endParaRPr lang="en-US"/>
        </a:p>
      </dgm:t>
    </dgm:pt>
    <dgm:pt modelId="{B8880C8E-9C85-441B-80AE-4EDCC40EAF60}" type="sibTrans" cxnId="{6A957AC8-0822-43F0-A2B2-DCB743A7DF18}">
      <dgm:prSet/>
      <dgm:spPr/>
      <dgm:t>
        <a:bodyPr/>
        <a:lstStyle/>
        <a:p>
          <a:endParaRPr lang="en-US"/>
        </a:p>
      </dgm:t>
    </dgm:pt>
    <dgm:pt modelId="{4A3AE5DC-402C-4893-AB57-F4E9CB81BF30}">
      <dgm:prSet/>
      <dgm:spPr/>
      <dgm:t>
        <a:bodyPr/>
        <a:lstStyle/>
        <a:p>
          <a:r>
            <a:rPr lang="ja-JP"/>
            <a:t>感想</a:t>
          </a:r>
          <a:endParaRPr lang="en-US"/>
        </a:p>
      </dgm:t>
    </dgm:pt>
    <dgm:pt modelId="{35BA97BE-F881-4FB1-A07C-695AC6A0A6D7}" type="parTrans" cxnId="{67AC094E-DA5D-46DC-BC0A-B28F23F4E5A7}">
      <dgm:prSet/>
      <dgm:spPr/>
      <dgm:t>
        <a:bodyPr/>
        <a:lstStyle/>
        <a:p>
          <a:endParaRPr lang="en-US"/>
        </a:p>
      </dgm:t>
    </dgm:pt>
    <dgm:pt modelId="{29A1B8CE-131A-48C5-8EF9-3E2965B0F9B5}" type="sibTrans" cxnId="{67AC094E-DA5D-46DC-BC0A-B28F23F4E5A7}">
      <dgm:prSet/>
      <dgm:spPr/>
      <dgm:t>
        <a:bodyPr/>
        <a:lstStyle/>
        <a:p>
          <a:endParaRPr lang="en-US"/>
        </a:p>
      </dgm:t>
    </dgm:pt>
    <dgm:pt modelId="{A0D78457-462D-4B58-9EE4-38D1D47953E4}" type="pres">
      <dgm:prSet presAssocID="{EFFF3443-93FC-4C95-B5AB-D89BA993CB55}" presName="linear" presStyleCnt="0">
        <dgm:presLayoutVars>
          <dgm:animLvl val="lvl"/>
          <dgm:resizeHandles val="exact"/>
        </dgm:presLayoutVars>
      </dgm:prSet>
      <dgm:spPr/>
    </dgm:pt>
    <dgm:pt modelId="{F336120A-D961-48A1-A56B-A468117BEDFF}" type="pres">
      <dgm:prSet presAssocID="{1C1863D6-C5F3-4AB4-9738-CCC5937DE884}" presName="parentText" presStyleLbl="node1" presStyleIdx="0" presStyleCnt="3">
        <dgm:presLayoutVars>
          <dgm:chMax val="0"/>
          <dgm:bulletEnabled val="1"/>
        </dgm:presLayoutVars>
      </dgm:prSet>
      <dgm:spPr/>
    </dgm:pt>
    <dgm:pt modelId="{D027800A-53B9-4A13-83FE-13DC47B9C79B}" type="pres">
      <dgm:prSet presAssocID="{1AC6AC93-7FAF-48B3-ADC1-F1D793117712}" presName="spacer" presStyleCnt="0"/>
      <dgm:spPr/>
    </dgm:pt>
    <dgm:pt modelId="{881EB2BD-CD79-48DA-B0B3-2D296275BBAA}" type="pres">
      <dgm:prSet presAssocID="{0C8446BD-80BE-4B25-8A30-9F5232B2AB1C}" presName="parentText" presStyleLbl="node1" presStyleIdx="1" presStyleCnt="3">
        <dgm:presLayoutVars>
          <dgm:chMax val="0"/>
          <dgm:bulletEnabled val="1"/>
        </dgm:presLayoutVars>
      </dgm:prSet>
      <dgm:spPr/>
    </dgm:pt>
    <dgm:pt modelId="{6514C562-150F-43F6-8B83-B8081459C57E}" type="pres">
      <dgm:prSet presAssocID="{B8880C8E-9C85-441B-80AE-4EDCC40EAF60}" presName="spacer" presStyleCnt="0"/>
      <dgm:spPr/>
    </dgm:pt>
    <dgm:pt modelId="{90ECB1A2-9A93-4D57-A7DD-C3C7275B8F89}" type="pres">
      <dgm:prSet presAssocID="{4A3AE5DC-402C-4893-AB57-F4E9CB81BF30}" presName="parentText" presStyleLbl="node1" presStyleIdx="2" presStyleCnt="3">
        <dgm:presLayoutVars>
          <dgm:chMax val="0"/>
          <dgm:bulletEnabled val="1"/>
        </dgm:presLayoutVars>
      </dgm:prSet>
      <dgm:spPr/>
    </dgm:pt>
  </dgm:ptLst>
  <dgm:cxnLst>
    <dgm:cxn modelId="{312C104B-B506-47E6-857C-985EC9544433}" srcId="{EFFF3443-93FC-4C95-B5AB-D89BA993CB55}" destId="{1C1863D6-C5F3-4AB4-9738-CCC5937DE884}" srcOrd="0" destOrd="0" parTransId="{BA12EC38-0137-40A8-B7F3-06A5ECF83100}" sibTransId="{1AC6AC93-7FAF-48B3-ADC1-F1D793117712}"/>
    <dgm:cxn modelId="{67AC094E-DA5D-46DC-BC0A-B28F23F4E5A7}" srcId="{EFFF3443-93FC-4C95-B5AB-D89BA993CB55}" destId="{4A3AE5DC-402C-4893-AB57-F4E9CB81BF30}" srcOrd="2" destOrd="0" parTransId="{35BA97BE-F881-4FB1-A07C-695AC6A0A6D7}" sibTransId="{29A1B8CE-131A-48C5-8EF9-3E2965B0F9B5}"/>
    <dgm:cxn modelId="{9993A18A-1E26-4E1A-B8F1-4FB257FE93C3}" type="presOf" srcId="{4A3AE5DC-402C-4893-AB57-F4E9CB81BF30}" destId="{90ECB1A2-9A93-4D57-A7DD-C3C7275B8F89}" srcOrd="0" destOrd="0" presId="urn:microsoft.com/office/officeart/2005/8/layout/vList2"/>
    <dgm:cxn modelId="{E168A68F-C2B5-498E-9101-0C0363E9A2FB}" type="presOf" srcId="{EFFF3443-93FC-4C95-B5AB-D89BA993CB55}" destId="{A0D78457-462D-4B58-9EE4-38D1D47953E4}" srcOrd="0" destOrd="0" presId="urn:microsoft.com/office/officeart/2005/8/layout/vList2"/>
    <dgm:cxn modelId="{FF0A5D96-17B0-45C4-AEBA-40C3F9D8490A}" type="presOf" srcId="{1C1863D6-C5F3-4AB4-9738-CCC5937DE884}" destId="{F336120A-D961-48A1-A56B-A468117BEDFF}" srcOrd="0" destOrd="0" presId="urn:microsoft.com/office/officeart/2005/8/layout/vList2"/>
    <dgm:cxn modelId="{6A957AC8-0822-43F0-A2B2-DCB743A7DF18}" srcId="{EFFF3443-93FC-4C95-B5AB-D89BA993CB55}" destId="{0C8446BD-80BE-4B25-8A30-9F5232B2AB1C}" srcOrd="1" destOrd="0" parTransId="{7FA2F5BD-723A-4C12-AAEC-B41A7B307063}" sibTransId="{B8880C8E-9C85-441B-80AE-4EDCC40EAF60}"/>
    <dgm:cxn modelId="{555077CD-EAFD-48FB-A37E-041B419B74E0}" type="presOf" srcId="{0C8446BD-80BE-4B25-8A30-9F5232B2AB1C}" destId="{881EB2BD-CD79-48DA-B0B3-2D296275BBAA}" srcOrd="0" destOrd="0" presId="urn:microsoft.com/office/officeart/2005/8/layout/vList2"/>
    <dgm:cxn modelId="{6BF31611-8A75-4B18-927F-64046F6173DE}" type="presParOf" srcId="{A0D78457-462D-4B58-9EE4-38D1D47953E4}" destId="{F336120A-D961-48A1-A56B-A468117BEDFF}" srcOrd="0" destOrd="0" presId="urn:microsoft.com/office/officeart/2005/8/layout/vList2"/>
    <dgm:cxn modelId="{72701B27-33AD-4773-94CB-8181A91771CD}" type="presParOf" srcId="{A0D78457-462D-4B58-9EE4-38D1D47953E4}" destId="{D027800A-53B9-4A13-83FE-13DC47B9C79B}" srcOrd="1" destOrd="0" presId="urn:microsoft.com/office/officeart/2005/8/layout/vList2"/>
    <dgm:cxn modelId="{450A5B6D-FC82-433D-9F13-CF6EDF15A155}" type="presParOf" srcId="{A0D78457-462D-4B58-9EE4-38D1D47953E4}" destId="{881EB2BD-CD79-48DA-B0B3-2D296275BBAA}" srcOrd="2" destOrd="0" presId="urn:microsoft.com/office/officeart/2005/8/layout/vList2"/>
    <dgm:cxn modelId="{AD138D01-BFDA-4C7A-8723-55CA42D8931F}" type="presParOf" srcId="{A0D78457-462D-4B58-9EE4-38D1D47953E4}" destId="{6514C562-150F-43F6-8B83-B8081459C57E}" srcOrd="3" destOrd="0" presId="urn:microsoft.com/office/officeart/2005/8/layout/vList2"/>
    <dgm:cxn modelId="{3AB58698-E26B-4101-8031-068DA8D21C6E}" type="presParOf" srcId="{A0D78457-462D-4B58-9EE4-38D1D47953E4}" destId="{90ECB1A2-9A93-4D57-A7DD-C3C7275B8F8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36120A-D961-48A1-A56B-A468117BEDFF}">
      <dsp:nvSpPr>
        <dsp:cNvPr id="0" name=""/>
        <dsp:cNvSpPr/>
      </dsp:nvSpPr>
      <dsp:spPr>
        <a:xfrm>
          <a:off x="0" y="709025"/>
          <a:ext cx="6513603" cy="138352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marL="0" lvl="0" indent="0" algn="l" defTabSz="2444750">
            <a:lnSpc>
              <a:spcPct val="90000"/>
            </a:lnSpc>
            <a:spcBef>
              <a:spcPct val="0"/>
            </a:spcBef>
            <a:spcAft>
              <a:spcPct val="35000"/>
            </a:spcAft>
            <a:buNone/>
          </a:pPr>
          <a:r>
            <a:rPr lang="ja-JP" sz="5500" kern="1200"/>
            <a:t>話したい事　（テ-マ）</a:t>
          </a:r>
          <a:endParaRPr lang="en-US" sz="5500" kern="1200"/>
        </a:p>
      </dsp:txBody>
      <dsp:txXfrm>
        <a:off x="67538" y="776563"/>
        <a:ext cx="6378527" cy="1248449"/>
      </dsp:txXfrm>
    </dsp:sp>
    <dsp:sp modelId="{881EB2BD-CD79-48DA-B0B3-2D296275BBAA}">
      <dsp:nvSpPr>
        <dsp:cNvPr id="0" name=""/>
        <dsp:cNvSpPr/>
      </dsp:nvSpPr>
      <dsp:spPr>
        <a:xfrm>
          <a:off x="0" y="2250950"/>
          <a:ext cx="6513603" cy="1383525"/>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marL="0" lvl="0" indent="0" algn="l" defTabSz="2444750">
            <a:lnSpc>
              <a:spcPct val="90000"/>
            </a:lnSpc>
            <a:spcBef>
              <a:spcPct val="0"/>
            </a:spcBef>
            <a:spcAft>
              <a:spcPct val="35000"/>
            </a:spcAft>
            <a:buNone/>
          </a:pPr>
          <a:r>
            <a:rPr lang="ja-JP" sz="5500" kern="1200"/>
            <a:t>疑問に思ったこと</a:t>
          </a:r>
          <a:endParaRPr lang="en-US" sz="5500" kern="1200"/>
        </a:p>
      </dsp:txBody>
      <dsp:txXfrm>
        <a:off x="67538" y="2318488"/>
        <a:ext cx="6378527" cy="1248449"/>
      </dsp:txXfrm>
    </dsp:sp>
    <dsp:sp modelId="{90ECB1A2-9A93-4D57-A7DD-C3C7275B8F89}">
      <dsp:nvSpPr>
        <dsp:cNvPr id="0" name=""/>
        <dsp:cNvSpPr/>
      </dsp:nvSpPr>
      <dsp:spPr>
        <a:xfrm>
          <a:off x="0" y="3792875"/>
          <a:ext cx="6513603" cy="1383525"/>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marL="0" lvl="0" indent="0" algn="l" defTabSz="2444750">
            <a:lnSpc>
              <a:spcPct val="90000"/>
            </a:lnSpc>
            <a:spcBef>
              <a:spcPct val="0"/>
            </a:spcBef>
            <a:spcAft>
              <a:spcPct val="35000"/>
            </a:spcAft>
            <a:buNone/>
          </a:pPr>
          <a:r>
            <a:rPr lang="ja-JP" sz="5500" kern="1200"/>
            <a:t>感想</a:t>
          </a:r>
          <a:endParaRPr lang="en-US" sz="5500" kern="1200"/>
        </a:p>
      </dsp:txBody>
      <dsp:txXfrm>
        <a:off x="67538" y="3860413"/>
        <a:ext cx="6378527" cy="124844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endParaRPr lang="de-DE"/>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de-DE"/>
          </a:p>
        </p:txBody>
      </p:sp>
      <p:sp>
        <p:nvSpPr>
          <p:cNvPr id="4" name="Segnaposto data 3"/>
          <p:cNvSpPr>
            <a:spLocks noGrp="1"/>
          </p:cNvSpPr>
          <p:nvPr>
            <p:ph type="dt" sz="half" idx="10"/>
          </p:nvPr>
        </p:nvSpPr>
        <p:spPr/>
        <p:txBody>
          <a:bodyPr/>
          <a:lstStyle/>
          <a:p>
            <a:fld id="{F64A8E5F-40E5-4553-9F3C-699F1A5B8145}" type="datetimeFigureOut">
              <a:rPr lang="de-DE" smtClean="0"/>
              <a:t>19.03.2020</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186192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de-DE"/>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data 3"/>
          <p:cNvSpPr>
            <a:spLocks noGrp="1"/>
          </p:cNvSpPr>
          <p:nvPr>
            <p:ph type="dt" sz="half" idx="10"/>
          </p:nvPr>
        </p:nvSpPr>
        <p:spPr/>
        <p:txBody>
          <a:bodyPr/>
          <a:lstStyle/>
          <a:p>
            <a:fld id="{F64A8E5F-40E5-4553-9F3C-699F1A5B8145}" type="datetimeFigureOut">
              <a:rPr lang="de-DE" smtClean="0"/>
              <a:t>19.03.2020</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424469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endParaRPr lang="de-DE"/>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data 3"/>
          <p:cNvSpPr>
            <a:spLocks noGrp="1"/>
          </p:cNvSpPr>
          <p:nvPr>
            <p:ph type="dt" sz="half" idx="10"/>
          </p:nvPr>
        </p:nvSpPr>
        <p:spPr/>
        <p:txBody>
          <a:bodyPr/>
          <a:lstStyle/>
          <a:p>
            <a:fld id="{F64A8E5F-40E5-4553-9F3C-699F1A5B8145}" type="datetimeFigureOut">
              <a:rPr lang="de-DE" smtClean="0"/>
              <a:t>19.03.2020</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026842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de-DE"/>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data 3"/>
          <p:cNvSpPr>
            <a:spLocks noGrp="1"/>
          </p:cNvSpPr>
          <p:nvPr>
            <p:ph type="dt" sz="half" idx="10"/>
          </p:nvPr>
        </p:nvSpPr>
        <p:spPr/>
        <p:txBody>
          <a:bodyPr/>
          <a:lstStyle/>
          <a:p>
            <a:fld id="{F64A8E5F-40E5-4553-9F3C-699F1A5B8145}" type="datetimeFigureOut">
              <a:rPr lang="de-DE" smtClean="0"/>
              <a:t>19.03.2020</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26318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endParaRPr lang="de-DE"/>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F64A8E5F-40E5-4553-9F3C-699F1A5B8145}" type="datetimeFigureOut">
              <a:rPr lang="de-DE" smtClean="0"/>
              <a:t>19.03.2020</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57739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de-DE"/>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5" name="Segnaposto data 4"/>
          <p:cNvSpPr>
            <a:spLocks noGrp="1"/>
          </p:cNvSpPr>
          <p:nvPr>
            <p:ph type="dt" sz="half" idx="10"/>
          </p:nvPr>
        </p:nvSpPr>
        <p:spPr/>
        <p:txBody>
          <a:bodyPr/>
          <a:lstStyle/>
          <a:p>
            <a:fld id="{F64A8E5F-40E5-4553-9F3C-699F1A5B8145}" type="datetimeFigureOut">
              <a:rPr lang="de-DE" smtClean="0"/>
              <a:t>19.03.2020</a:t>
            </a:fld>
            <a:endParaRPr lang="de-DE"/>
          </a:p>
        </p:txBody>
      </p:sp>
      <p:sp>
        <p:nvSpPr>
          <p:cNvPr id="6" name="Segnaposto piè di pagina 5"/>
          <p:cNvSpPr>
            <a:spLocks noGrp="1"/>
          </p:cNvSpPr>
          <p:nvPr>
            <p:ph type="ftr" sz="quarter" idx="11"/>
          </p:nvPr>
        </p:nvSpPr>
        <p:spPr/>
        <p:txBody>
          <a:bodyPr/>
          <a:lstStyle/>
          <a:p>
            <a:endParaRPr lang="de-DE"/>
          </a:p>
        </p:txBody>
      </p:sp>
      <p:sp>
        <p:nvSpPr>
          <p:cNvPr id="7" name="Segnaposto numero diapositiva 6"/>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284089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endParaRPr lang="de-DE"/>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7" name="Segnaposto data 6"/>
          <p:cNvSpPr>
            <a:spLocks noGrp="1"/>
          </p:cNvSpPr>
          <p:nvPr>
            <p:ph type="dt" sz="half" idx="10"/>
          </p:nvPr>
        </p:nvSpPr>
        <p:spPr/>
        <p:txBody>
          <a:bodyPr/>
          <a:lstStyle/>
          <a:p>
            <a:fld id="{F64A8E5F-40E5-4553-9F3C-699F1A5B8145}" type="datetimeFigureOut">
              <a:rPr lang="de-DE" smtClean="0"/>
              <a:t>19.03.2020</a:t>
            </a:fld>
            <a:endParaRPr lang="de-DE"/>
          </a:p>
        </p:txBody>
      </p:sp>
      <p:sp>
        <p:nvSpPr>
          <p:cNvPr id="8" name="Segnaposto piè di pagina 7"/>
          <p:cNvSpPr>
            <a:spLocks noGrp="1"/>
          </p:cNvSpPr>
          <p:nvPr>
            <p:ph type="ftr" sz="quarter" idx="11"/>
          </p:nvPr>
        </p:nvSpPr>
        <p:spPr/>
        <p:txBody>
          <a:bodyPr/>
          <a:lstStyle/>
          <a:p>
            <a:endParaRPr lang="de-DE"/>
          </a:p>
        </p:txBody>
      </p:sp>
      <p:sp>
        <p:nvSpPr>
          <p:cNvPr id="9" name="Segnaposto numero diapositiva 8"/>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2747982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de-DE"/>
          </a:p>
        </p:txBody>
      </p:sp>
      <p:sp>
        <p:nvSpPr>
          <p:cNvPr id="3" name="Segnaposto data 2"/>
          <p:cNvSpPr>
            <a:spLocks noGrp="1"/>
          </p:cNvSpPr>
          <p:nvPr>
            <p:ph type="dt" sz="half" idx="10"/>
          </p:nvPr>
        </p:nvSpPr>
        <p:spPr/>
        <p:txBody>
          <a:bodyPr/>
          <a:lstStyle/>
          <a:p>
            <a:fld id="{F64A8E5F-40E5-4553-9F3C-699F1A5B8145}" type="datetimeFigureOut">
              <a:rPr lang="de-DE" smtClean="0"/>
              <a:t>19.03.2020</a:t>
            </a:fld>
            <a:endParaRPr lang="de-DE"/>
          </a:p>
        </p:txBody>
      </p:sp>
      <p:sp>
        <p:nvSpPr>
          <p:cNvPr id="4" name="Segnaposto piè di pagina 3"/>
          <p:cNvSpPr>
            <a:spLocks noGrp="1"/>
          </p:cNvSpPr>
          <p:nvPr>
            <p:ph type="ftr" sz="quarter" idx="11"/>
          </p:nvPr>
        </p:nvSpPr>
        <p:spPr/>
        <p:txBody>
          <a:bodyPr/>
          <a:lstStyle/>
          <a:p>
            <a:endParaRPr lang="de-DE"/>
          </a:p>
        </p:txBody>
      </p:sp>
      <p:sp>
        <p:nvSpPr>
          <p:cNvPr id="5" name="Segnaposto numero diapositiva 4"/>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31782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64A8E5F-40E5-4553-9F3C-699F1A5B8145}" type="datetimeFigureOut">
              <a:rPr lang="de-DE" smtClean="0"/>
              <a:t>19.03.2020</a:t>
            </a:fld>
            <a:endParaRPr lang="de-DE"/>
          </a:p>
        </p:txBody>
      </p:sp>
      <p:sp>
        <p:nvSpPr>
          <p:cNvPr id="3" name="Segnaposto piè di pagina 2"/>
          <p:cNvSpPr>
            <a:spLocks noGrp="1"/>
          </p:cNvSpPr>
          <p:nvPr>
            <p:ph type="ftr" sz="quarter" idx="11"/>
          </p:nvPr>
        </p:nvSpPr>
        <p:spPr/>
        <p:txBody>
          <a:bodyPr/>
          <a:lstStyle/>
          <a:p>
            <a:endParaRPr lang="de-DE"/>
          </a:p>
        </p:txBody>
      </p:sp>
      <p:sp>
        <p:nvSpPr>
          <p:cNvPr id="4" name="Segnaposto numero diapositiva 3"/>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894095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de-DE"/>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64A8E5F-40E5-4553-9F3C-699F1A5B8145}" type="datetimeFigureOut">
              <a:rPr lang="de-DE" smtClean="0"/>
              <a:t>19.03.2020</a:t>
            </a:fld>
            <a:endParaRPr lang="de-DE"/>
          </a:p>
        </p:txBody>
      </p:sp>
      <p:sp>
        <p:nvSpPr>
          <p:cNvPr id="6" name="Segnaposto piè di pagina 5"/>
          <p:cNvSpPr>
            <a:spLocks noGrp="1"/>
          </p:cNvSpPr>
          <p:nvPr>
            <p:ph type="ftr" sz="quarter" idx="11"/>
          </p:nvPr>
        </p:nvSpPr>
        <p:spPr/>
        <p:txBody>
          <a:bodyPr/>
          <a:lstStyle/>
          <a:p>
            <a:endParaRPr lang="de-DE"/>
          </a:p>
        </p:txBody>
      </p:sp>
      <p:sp>
        <p:nvSpPr>
          <p:cNvPr id="7" name="Segnaposto numero diapositiva 6"/>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2365816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de-DE"/>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64A8E5F-40E5-4553-9F3C-699F1A5B8145}" type="datetimeFigureOut">
              <a:rPr lang="de-DE" smtClean="0"/>
              <a:t>19.03.2020</a:t>
            </a:fld>
            <a:endParaRPr lang="de-DE"/>
          </a:p>
        </p:txBody>
      </p:sp>
      <p:sp>
        <p:nvSpPr>
          <p:cNvPr id="6" name="Segnaposto piè di pagina 5"/>
          <p:cNvSpPr>
            <a:spLocks noGrp="1"/>
          </p:cNvSpPr>
          <p:nvPr>
            <p:ph type="ftr" sz="quarter" idx="11"/>
          </p:nvPr>
        </p:nvSpPr>
        <p:spPr/>
        <p:txBody>
          <a:bodyPr/>
          <a:lstStyle/>
          <a:p>
            <a:endParaRPr lang="de-DE"/>
          </a:p>
        </p:txBody>
      </p:sp>
      <p:sp>
        <p:nvSpPr>
          <p:cNvPr id="7" name="Segnaposto numero diapositiva 6"/>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688576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endParaRPr lang="de-DE"/>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A8E5F-40E5-4553-9F3C-699F1A5B8145}" type="datetimeFigureOut">
              <a:rPr lang="de-DE" smtClean="0"/>
              <a:t>19.03.2020</a:t>
            </a:fld>
            <a:endParaRPr lang="de-DE"/>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CD45B7-DFE2-4393-8D37-380FC36BF3AA}" type="slidenum">
              <a:rPr lang="de-DE" smtClean="0"/>
              <a:t>‹N›</a:t>
            </a:fld>
            <a:endParaRPr lang="de-DE"/>
          </a:p>
        </p:txBody>
      </p:sp>
    </p:spTree>
    <p:extLst>
      <p:ext uri="{BB962C8B-B14F-4D97-AF65-F5344CB8AC3E}">
        <p14:creationId xmlns:p14="http://schemas.microsoft.com/office/powerpoint/2010/main" val="1801931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de-DE" dirty="0">
                <a:cs typeface="Calibri Light"/>
              </a:rPr>
              <a:t>M2</a:t>
            </a:r>
            <a:endParaRPr lang="de-DE" dirty="0"/>
          </a:p>
        </p:txBody>
      </p:sp>
      <p:sp>
        <p:nvSpPr>
          <p:cNvPr id="3" name="Sottotitolo 2"/>
          <p:cNvSpPr>
            <a:spLocks noGrp="1"/>
          </p:cNvSpPr>
          <p:nvPr>
            <p:ph type="subTitle" idx="1"/>
          </p:nvPr>
        </p:nvSpPr>
        <p:spPr/>
        <p:txBody>
          <a:bodyPr vert="horz" lIns="91440" tIns="45720" rIns="91440" bIns="45720" rtlCol="0" anchor="t">
            <a:normAutofit/>
          </a:bodyPr>
          <a:lstStyle/>
          <a:p>
            <a:r>
              <a:rPr lang="ja-JP" altLang="de-DE" sz="3600">
                <a:ea typeface="ＭＳ Ｐゴシック"/>
                <a:cs typeface="Calibri"/>
              </a:rPr>
              <a:t>３月２３日</a:t>
            </a:r>
            <a:endParaRPr lang="de-DE" sz="3600" dirty="0">
              <a:cs typeface="Calibri"/>
            </a:endParaRPr>
          </a:p>
        </p:txBody>
      </p:sp>
    </p:spTree>
    <p:extLst>
      <p:ext uri="{BB962C8B-B14F-4D97-AF65-F5344CB8AC3E}">
        <p14:creationId xmlns:p14="http://schemas.microsoft.com/office/powerpoint/2010/main" val="3962583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9F4AA47E-9041-45A2-B137-F7A94543DBD3}"/>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en-US" sz="6000" kern="1200">
                <a:solidFill>
                  <a:srgbClr val="FFFFFF"/>
                </a:solidFill>
                <a:latin typeface="+mj-lt"/>
                <a:ea typeface="+mj-ea"/>
                <a:cs typeface="+mj-cs"/>
              </a:rPr>
              <a:t>P116</a:t>
            </a:r>
            <a:r>
              <a:rPr lang="ja-JP" altLang="en-US" sz="6000" kern="1200">
                <a:solidFill>
                  <a:srgbClr val="FFFFFF"/>
                </a:solidFill>
                <a:latin typeface="+mj-lt"/>
                <a:ea typeface="+mj-ea"/>
                <a:cs typeface="+mj-cs"/>
              </a:rPr>
              <a:t>を参考に友だちと会話しましょう。</a:t>
            </a:r>
            <a:endParaRPr lang="en-US" altLang="ja-JP" sz="6000" kern="1200">
              <a:solidFill>
                <a:srgbClr val="FFFFFF"/>
              </a:solidFill>
              <a:latin typeface="+mj-lt"/>
              <a:ea typeface="+mj-ea"/>
              <a:cs typeface="+mj-cs"/>
            </a:endParaRPr>
          </a:p>
        </p:txBody>
      </p:sp>
    </p:spTree>
    <p:extLst>
      <p:ext uri="{BB962C8B-B14F-4D97-AF65-F5344CB8AC3E}">
        <p14:creationId xmlns:p14="http://schemas.microsoft.com/office/powerpoint/2010/main" val="1233325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B13E5C-8F52-4C46-8DD2-C71BA77AAC97}"/>
              </a:ext>
            </a:extLst>
          </p:cNvPr>
          <p:cNvSpPr>
            <a:spLocks noGrp="1"/>
          </p:cNvSpPr>
          <p:nvPr>
            <p:ph type="title"/>
          </p:nvPr>
        </p:nvSpPr>
        <p:spPr>
          <a:xfrm>
            <a:off x="4965430" y="629268"/>
            <a:ext cx="6586491" cy="1286160"/>
          </a:xfrm>
        </p:spPr>
        <p:txBody>
          <a:bodyPr anchor="b">
            <a:normAutofit/>
          </a:bodyPr>
          <a:lstStyle/>
          <a:p>
            <a:r>
              <a:rPr lang="ja-JP" altLang="it-IT" sz="3600">
                <a:ea typeface="+mj-lt"/>
                <a:cs typeface="+mj-lt"/>
              </a:rPr>
              <a:t>海外から見た日本の働く環境</a:t>
            </a:r>
            <a:endParaRPr lang="it-IT" sz="3600">
              <a:cs typeface="Calibri Light"/>
            </a:endParaRPr>
          </a:p>
        </p:txBody>
      </p:sp>
      <p:sp>
        <p:nvSpPr>
          <p:cNvPr id="8" name="Content Placeholder 7">
            <a:extLst>
              <a:ext uri="{FF2B5EF4-FFF2-40B4-BE49-F238E27FC236}">
                <a16:creationId xmlns:a16="http://schemas.microsoft.com/office/drawing/2014/main" id="{9E632B11-18F8-4BB3-A77E-5687845DE12C}"/>
              </a:ext>
            </a:extLst>
          </p:cNvPr>
          <p:cNvSpPr>
            <a:spLocks noGrp="1"/>
          </p:cNvSpPr>
          <p:nvPr>
            <p:ph idx="1"/>
          </p:nvPr>
        </p:nvSpPr>
        <p:spPr>
          <a:xfrm>
            <a:off x="4965431" y="2438400"/>
            <a:ext cx="6586489" cy="3785419"/>
          </a:xfrm>
        </p:spPr>
        <p:txBody>
          <a:bodyPr vert="horz" lIns="91440" tIns="45720" rIns="91440" bIns="45720" rtlCol="0" anchor="t">
            <a:normAutofit/>
          </a:bodyPr>
          <a:lstStyle/>
          <a:p>
            <a:r>
              <a:rPr lang="ja-JP" altLang="en-US" sz="3200">
                <a:ea typeface="+mn-lt"/>
                <a:cs typeface="+mn-lt"/>
              </a:rPr>
              <a:t>日本で働く外国人労働者は</a:t>
            </a:r>
            <a:r>
              <a:rPr lang="ja-JP" sz="3200">
                <a:ea typeface="+mn-lt"/>
                <a:cs typeface="+mn-lt"/>
              </a:rPr>
              <a:t>どんなイメージや希望を持って日本に働きに来るのでしょうか</a:t>
            </a:r>
            <a:endParaRPr lang="en-US" sz="3200">
              <a:cs typeface="Calibri"/>
            </a:endParaRPr>
          </a:p>
        </p:txBody>
      </p:sp>
      <p:pic>
        <p:nvPicPr>
          <p:cNvPr id="4" name="Immagine 4">
            <a:extLst>
              <a:ext uri="{FF2B5EF4-FFF2-40B4-BE49-F238E27FC236}">
                <a16:creationId xmlns:a16="http://schemas.microsoft.com/office/drawing/2014/main" id="{FF5461A2-B9F5-4088-8446-B9D8AA757503}"/>
              </a:ext>
            </a:extLst>
          </p:cNvPr>
          <p:cNvPicPr>
            <a:picLocks noChangeAspect="1"/>
          </p:cNvPicPr>
          <p:nvPr/>
        </p:nvPicPr>
        <p:blipFill rotWithShape="1">
          <a:blip r:embed="rId2"/>
          <a:srcRect l="8230" r="34992" b="2"/>
          <a:stretch/>
        </p:blipFill>
        <p:spPr>
          <a:xfrm>
            <a:off x="20" y="10"/>
            <a:ext cx="4861348" cy="6857990"/>
          </a:xfrm>
          <a:prstGeom prst="rect">
            <a:avLst/>
          </a:prstGeom>
          <a:effectLst/>
        </p:spPr>
      </p:pic>
      <p:cxnSp>
        <p:nvCxnSpPr>
          <p:cNvPr id="11" name="Straight Connector 10">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3F6EB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634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64CD9471-86A0-45FB-8F6E-3045C702BBDB}"/>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ja-JP" altLang="en-US" sz="6000" kern="1200">
                <a:solidFill>
                  <a:srgbClr val="FFFFFF"/>
                </a:solidFill>
                <a:latin typeface="+mj-lt"/>
                <a:ea typeface="+mj-ea"/>
                <a:cs typeface="+mj-cs"/>
              </a:rPr>
              <a:t>日本で働く外国人に聞きました。</a:t>
            </a:r>
            <a:endParaRPr lang="en-US" sz="6000" kern="1200">
              <a:solidFill>
                <a:srgbClr val="FFFFFF"/>
              </a:solidFill>
              <a:latin typeface="+mj-lt"/>
              <a:ea typeface="+mj-ea"/>
              <a:cs typeface="+mj-cs"/>
            </a:endParaRPr>
          </a:p>
        </p:txBody>
      </p:sp>
      <p:sp>
        <p:nvSpPr>
          <p:cNvPr id="3" name="Segnaposto contenuto 2">
            <a:extLst>
              <a:ext uri="{FF2B5EF4-FFF2-40B4-BE49-F238E27FC236}">
                <a16:creationId xmlns:a16="http://schemas.microsoft.com/office/drawing/2014/main" id="{9FCD7A22-E94E-4B83-90C5-F20097B48D23}"/>
              </a:ext>
            </a:extLst>
          </p:cNvPr>
          <p:cNvSpPr>
            <a:spLocks noGrp="1"/>
          </p:cNvSpPr>
          <p:nvPr>
            <p:ph idx="1"/>
          </p:nvPr>
        </p:nvSpPr>
        <p:spPr>
          <a:xfrm>
            <a:off x="3045368" y="4074718"/>
            <a:ext cx="6105194" cy="682079"/>
          </a:xfrm>
        </p:spPr>
        <p:txBody>
          <a:bodyPr vert="horz" lIns="91440" tIns="45720" rIns="91440" bIns="45720" rtlCol="0">
            <a:normAutofit/>
          </a:bodyPr>
          <a:lstStyle/>
          <a:p>
            <a:pPr marL="0" indent="0" algn="ctr">
              <a:buNone/>
            </a:pPr>
            <a:r>
              <a:rPr lang="ja-JP" altLang="en-US" sz="2000" kern="1200">
                <a:solidFill>
                  <a:srgbClr val="FFFFFF"/>
                </a:solidFill>
                <a:latin typeface="+mn-lt"/>
                <a:ea typeface="+mn-ea"/>
                <a:cs typeface="+mn-cs"/>
              </a:rPr>
              <a:t>日本で働く場合、障害となりうる問題は何ですか</a:t>
            </a:r>
            <a:r>
              <a:rPr lang="en-US" sz="2000" kern="1200">
                <a:solidFill>
                  <a:srgbClr val="FFFFFF"/>
                </a:solidFill>
                <a:latin typeface="+mn-lt"/>
                <a:ea typeface="+mn-ea"/>
                <a:cs typeface="+mn-cs"/>
              </a:rPr>
              <a:t>？ </a:t>
            </a:r>
          </a:p>
        </p:txBody>
      </p:sp>
    </p:spTree>
    <p:extLst>
      <p:ext uri="{BB962C8B-B14F-4D97-AF65-F5344CB8AC3E}">
        <p14:creationId xmlns:p14="http://schemas.microsoft.com/office/powerpoint/2010/main" val="190331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B670DBD5-770C-4383-9F54-5B86E86BD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0277" y="0"/>
            <a:ext cx="9771446" cy="6858000"/>
          </a:xfrm>
          <a:custGeom>
            <a:avLst/>
            <a:gdLst>
              <a:gd name="connsiteX0" fmla="*/ 1422188 w 9771446"/>
              <a:gd name="connsiteY0" fmla="*/ 0 h 6858000"/>
              <a:gd name="connsiteX1" fmla="*/ 8349258 w 9771446"/>
              <a:gd name="connsiteY1" fmla="*/ 0 h 6858000"/>
              <a:gd name="connsiteX2" fmla="*/ 8502224 w 9771446"/>
              <a:gd name="connsiteY2" fmla="*/ 159673 h 6858000"/>
              <a:gd name="connsiteX3" fmla="*/ 9771446 w 9771446"/>
              <a:gd name="connsiteY3" fmla="*/ 3429001 h 6858000"/>
              <a:gd name="connsiteX4" fmla="*/ 8502224 w 9771446"/>
              <a:gd name="connsiteY4" fmla="*/ 6698330 h 6858000"/>
              <a:gd name="connsiteX5" fmla="*/ 8349260 w 9771446"/>
              <a:gd name="connsiteY5" fmla="*/ 6858000 h 6858000"/>
              <a:gd name="connsiteX6" fmla="*/ 1422186 w 9771446"/>
              <a:gd name="connsiteY6" fmla="*/ 6858000 h 6858000"/>
              <a:gd name="connsiteX7" fmla="*/ 1269223 w 9771446"/>
              <a:gd name="connsiteY7" fmla="*/ 6698330 h 6858000"/>
              <a:gd name="connsiteX8" fmla="*/ 0 w 9771446"/>
              <a:gd name="connsiteY8" fmla="*/ 3429001 h 6858000"/>
              <a:gd name="connsiteX9" fmla="*/ 1269223 w 9771446"/>
              <a:gd name="connsiteY9" fmla="*/ 1596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71446" h="6858000">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Immagine 4" descr="Immagine che contiene screenshot&#10;&#10;Descrizione generata con affidabilità molto elevata">
            <a:extLst>
              <a:ext uri="{FF2B5EF4-FFF2-40B4-BE49-F238E27FC236}">
                <a16:creationId xmlns:a16="http://schemas.microsoft.com/office/drawing/2014/main" id="{D71BDC5D-EF93-4D3A-A7FD-EBD9ACD7877B}"/>
              </a:ext>
            </a:extLst>
          </p:cNvPr>
          <p:cNvPicPr>
            <a:picLocks noGrp="1" noChangeAspect="1"/>
          </p:cNvPicPr>
          <p:nvPr>
            <p:ph idx="1"/>
          </p:nvPr>
        </p:nvPicPr>
        <p:blipFill rotWithShape="1">
          <a:blip r:embed="rId2"/>
          <a:srcRect b="11936"/>
          <a:stretch/>
        </p:blipFill>
        <p:spPr>
          <a:xfrm>
            <a:off x="1460597" y="10"/>
            <a:ext cx="9270806" cy="6857990"/>
          </a:xfrm>
          <a:custGeom>
            <a:avLst/>
            <a:gdLst/>
            <a:ahLst/>
            <a:cxnLst/>
            <a:rect l="l" t="t" r="r" b="b"/>
            <a:pathLst>
              <a:path w="9270806" h="6858000">
                <a:moveTo>
                  <a:pt x="1503712" y="0"/>
                </a:moveTo>
                <a:lnTo>
                  <a:pt x="7767094" y="0"/>
                </a:lnTo>
                <a:lnTo>
                  <a:pt x="7913128" y="139721"/>
                </a:lnTo>
                <a:cubicBezTo>
                  <a:pt x="8751971" y="981521"/>
                  <a:pt x="9270806" y="2144457"/>
                  <a:pt x="9270806" y="3429000"/>
                </a:cubicBezTo>
                <a:cubicBezTo>
                  <a:pt x="9270806" y="4713544"/>
                  <a:pt x="8751971" y="5876479"/>
                  <a:pt x="7913128" y="6718279"/>
                </a:cubicBezTo>
                <a:lnTo>
                  <a:pt x="7767094" y="6858000"/>
                </a:lnTo>
                <a:lnTo>
                  <a:pt x="1503712" y="6858000"/>
                </a:lnTo>
                <a:lnTo>
                  <a:pt x="1357679" y="6718279"/>
                </a:lnTo>
                <a:cubicBezTo>
                  <a:pt x="518835" y="5876479"/>
                  <a:pt x="0" y="4713544"/>
                  <a:pt x="0" y="3429000"/>
                </a:cubicBezTo>
                <a:cubicBezTo>
                  <a:pt x="0" y="2144457"/>
                  <a:pt x="518835" y="981521"/>
                  <a:pt x="1357679" y="139721"/>
                </a:cubicBezTo>
                <a:close/>
              </a:path>
            </a:pathLst>
          </a:custGeom>
        </p:spPr>
      </p:pic>
    </p:spTree>
    <p:extLst>
      <p:ext uri="{BB962C8B-B14F-4D97-AF65-F5344CB8AC3E}">
        <p14:creationId xmlns:p14="http://schemas.microsoft.com/office/powerpoint/2010/main" val="2260985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1EB13E5C-8F52-4C46-8DD2-C71BA77AAC97}"/>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endParaRPr lang="en-US" sz="3300" kern="1200">
              <a:solidFill>
                <a:srgbClr val="FFFFFF"/>
              </a:solidFill>
              <a:latin typeface="+mj-lt"/>
              <a:ea typeface="+mj-ea"/>
              <a:cs typeface="+mj-cs"/>
            </a:endParaRPr>
          </a:p>
          <a:p>
            <a:pPr algn="ctr"/>
            <a:r>
              <a:rPr lang="ja-JP" altLang="en-US" sz="3300" kern="1200">
                <a:solidFill>
                  <a:srgbClr val="FFFFFF"/>
                </a:solidFill>
                <a:latin typeface="+mj-lt"/>
                <a:ea typeface="+mj-ea"/>
                <a:cs typeface="+mj-cs"/>
              </a:rPr>
              <a:t>外国人は日本でどのような仕事をしたいと考えているのでしょうか</a:t>
            </a:r>
            <a:r>
              <a:rPr lang="en-US" sz="3300" kern="1200">
                <a:solidFill>
                  <a:srgbClr val="FFFFFF"/>
                </a:solidFill>
                <a:latin typeface="+mj-lt"/>
                <a:ea typeface="+mj-ea"/>
                <a:cs typeface="+mj-cs"/>
              </a:rPr>
              <a:t>。</a:t>
            </a:r>
          </a:p>
        </p:txBody>
      </p:sp>
    </p:spTree>
    <p:extLst>
      <p:ext uri="{BB962C8B-B14F-4D97-AF65-F5344CB8AC3E}">
        <p14:creationId xmlns:p14="http://schemas.microsoft.com/office/powerpoint/2010/main" val="2422030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B670DBD5-770C-4383-9F54-5B86E86BD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0277" y="0"/>
            <a:ext cx="9771446" cy="6858000"/>
          </a:xfrm>
          <a:custGeom>
            <a:avLst/>
            <a:gdLst>
              <a:gd name="connsiteX0" fmla="*/ 1422188 w 9771446"/>
              <a:gd name="connsiteY0" fmla="*/ 0 h 6858000"/>
              <a:gd name="connsiteX1" fmla="*/ 8349258 w 9771446"/>
              <a:gd name="connsiteY1" fmla="*/ 0 h 6858000"/>
              <a:gd name="connsiteX2" fmla="*/ 8502224 w 9771446"/>
              <a:gd name="connsiteY2" fmla="*/ 159673 h 6858000"/>
              <a:gd name="connsiteX3" fmla="*/ 9771446 w 9771446"/>
              <a:gd name="connsiteY3" fmla="*/ 3429001 h 6858000"/>
              <a:gd name="connsiteX4" fmla="*/ 8502224 w 9771446"/>
              <a:gd name="connsiteY4" fmla="*/ 6698330 h 6858000"/>
              <a:gd name="connsiteX5" fmla="*/ 8349260 w 9771446"/>
              <a:gd name="connsiteY5" fmla="*/ 6858000 h 6858000"/>
              <a:gd name="connsiteX6" fmla="*/ 1422186 w 9771446"/>
              <a:gd name="connsiteY6" fmla="*/ 6858000 h 6858000"/>
              <a:gd name="connsiteX7" fmla="*/ 1269223 w 9771446"/>
              <a:gd name="connsiteY7" fmla="*/ 6698330 h 6858000"/>
              <a:gd name="connsiteX8" fmla="*/ 0 w 9771446"/>
              <a:gd name="connsiteY8" fmla="*/ 3429001 h 6858000"/>
              <a:gd name="connsiteX9" fmla="*/ 1269223 w 9771446"/>
              <a:gd name="connsiteY9" fmla="*/ 1596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71446" h="6858000">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Immagine 4" descr="Immagine che contiene screenshot&#10;&#10;Descrizione generata con affidabilità molto elevata">
            <a:extLst>
              <a:ext uri="{FF2B5EF4-FFF2-40B4-BE49-F238E27FC236}">
                <a16:creationId xmlns:a16="http://schemas.microsoft.com/office/drawing/2014/main" id="{D10DA5AD-4B6F-4C6D-8627-D2EF767FEF17}"/>
              </a:ext>
            </a:extLst>
          </p:cNvPr>
          <p:cNvPicPr>
            <a:picLocks noGrp="1" noChangeAspect="1"/>
          </p:cNvPicPr>
          <p:nvPr>
            <p:ph idx="1"/>
          </p:nvPr>
        </p:nvPicPr>
        <p:blipFill rotWithShape="1">
          <a:blip r:embed="rId2"/>
          <a:srcRect b="11936"/>
          <a:stretch/>
        </p:blipFill>
        <p:spPr>
          <a:xfrm>
            <a:off x="1460597" y="10"/>
            <a:ext cx="9270806" cy="6857990"/>
          </a:xfrm>
          <a:custGeom>
            <a:avLst/>
            <a:gdLst/>
            <a:ahLst/>
            <a:cxnLst/>
            <a:rect l="l" t="t" r="r" b="b"/>
            <a:pathLst>
              <a:path w="9270806" h="6858000">
                <a:moveTo>
                  <a:pt x="1503712" y="0"/>
                </a:moveTo>
                <a:lnTo>
                  <a:pt x="7767094" y="0"/>
                </a:lnTo>
                <a:lnTo>
                  <a:pt x="7913128" y="139721"/>
                </a:lnTo>
                <a:cubicBezTo>
                  <a:pt x="8751971" y="981521"/>
                  <a:pt x="9270806" y="2144457"/>
                  <a:pt x="9270806" y="3429000"/>
                </a:cubicBezTo>
                <a:cubicBezTo>
                  <a:pt x="9270806" y="4713544"/>
                  <a:pt x="8751971" y="5876479"/>
                  <a:pt x="7913128" y="6718279"/>
                </a:cubicBezTo>
                <a:lnTo>
                  <a:pt x="7767094" y="6858000"/>
                </a:lnTo>
                <a:lnTo>
                  <a:pt x="1503712" y="6858000"/>
                </a:lnTo>
                <a:lnTo>
                  <a:pt x="1357679" y="6718279"/>
                </a:lnTo>
                <a:cubicBezTo>
                  <a:pt x="518835" y="5876479"/>
                  <a:pt x="0" y="4713544"/>
                  <a:pt x="0" y="3429000"/>
                </a:cubicBezTo>
                <a:cubicBezTo>
                  <a:pt x="0" y="2144457"/>
                  <a:pt x="518835" y="981521"/>
                  <a:pt x="1357679" y="139721"/>
                </a:cubicBezTo>
                <a:close/>
              </a:path>
            </a:pathLst>
          </a:custGeom>
        </p:spPr>
      </p:pic>
    </p:spTree>
    <p:extLst>
      <p:ext uri="{BB962C8B-B14F-4D97-AF65-F5344CB8AC3E}">
        <p14:creationId xmlns:p14="http://schemas.microsoft.com/office/powerpoint/2010/main" val="861642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ECADAC96-E802-471E-B8FF-292F7DF6EF15}"/>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ja-JP" altLang="en-US" sz="3800" kern="1200">
                <a:solidFill>
                  <a:srgbClr val="FFFFFF"/>
                </a:solidFill>
                <a:latin typeface="+mj-lt"/>
                <a:ea typeface="+mj-ea"/>
                <a:cs typeface="+mj-cs"/>
              </a:rPr>
              <a:t>外国人は日本の働く環境について、どのようなイメージを持っているのでしょう</a:t>
            </a:r>
            <a:r>
              <a:rPr lang="en-US" sz="3800" kern="1200">
                <a:solidFill>
                  <a:srgbClr val="FFFFFF"/>
                </a:solidFill>
                <a:latin typeface="+mj-lt"/>
                <a:ea typeface="+mj-ea"/>
                <a:cs typeface="+mj-cs"/>
              </a:rPr>
              <a:t>。</a:t>
            </a:r>
          </a:p>
        </p:txBody>
      </p:sp>
    </p:spTree>
    <p:extLst>
      <p:ext uri="{BB962C8B-B14F-4D97-AF65-F5344CB8AC3E}">
        <p14:creationId xmlns:p14="http://schemas.microsoft.com/office/powerpoint/2010/main" val="1325175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B670DBD5-770C-4383-9F54-5B86E86BD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0277" y="0"/>
            <a:ext cx="9771446" cy="6858000"/>
          </a:xfrm>
          <a:custGeom>
            <a:avLst/>
            <a:gdLst>
              <a:gd name="connsiteX0" fmla="*/ 1422188 w 9771446"/>
              <a:gd name="connsiteY0" fmla="*/ 0 h 6858000"/>
              <a:gd name="connsiteX1" fmla="*/ 8349258 w 9771446"/>
              <a:gd name="connsiteY1" fmla="*/ 0 h 6858000"/>
              <a:gd name="connsiteX2" fmla="*/ 8502224 w 9771446"/>
              <a:gd name="connsiteY2" fmla="*/ 159673 h 6858000"/>
              <a:gd name="connsiteX3" fmla="*/ 9771446 w 9771446"/>
              <a:gd name="connsiteY3" fmla="*/ 3429001 h 6858000"/>
              <a:gd name="connsiteX4" fmla="*/ 8502224 w 9771446"/>
              <a:gd name="connsiteY4" fmla="*/ 6698330 h 6858000"/>
              <a:gd name="connsiteX5" fmla="*/ 8349260 w 9771446"/>
              <a:gd name="connsiteY5" fmla="*/ 6858000 h 6858000"/>
              <a:gd name="connsiteX6" fmla="*/ 1422186 w 9771446"/>
              <a:gd name="connsiteY6" fmla="*/ 6858000 h 6858000"/>
              <a:gd name="connsiteX7" fmla="*/ 1269223 w 9771446"/>
              <a:gd name="connsiteY7" fmla="*/ 6698330 h 6858000"/>
              <a:gd name="connsiteX8" fmla="*/ 0 w 9771446"/>
              <a:gd name="connsiteY8" fmla="*/ 3429001 h 6858000"/>
              <a:gd name="connsiteX9" fmla="*/ 1269223 w 9771446"/>
              <a:gd name="connsiteY9" fmla="*/ 1596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71446" h="6858000">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Immagine 4" descr="Immagine che contiene screenshot&#10;&#10;Descrizione generata con affidabilità molto elevata">
            <a:extLst>
              <a:ext uri="{FF2B5EF4-FFF2-40B4-BE49-F238E27FC236}">
                <a16:creationId xmlns:a16="http://schemas.microsoft.com/office/drawing/2014/main" id="{E7FBF3DE-E472-4B1F-A4AC-3764D0A40058}"/>
              </a:ext>
            </a:extLst>
          </p:cNvPr>
          <p:cNvPicPr>
            <a:picLocks noGrp="1" noChangeAspect="1"/>
          </p:cNvPicPr>
          <p:nvPr>
            <p:ph idx="1"/>
          </p:nvPr>
        </p:nvPicPr>
        <p:blipFill rotWithShape="1">
          <a:blip r:embed="rId2"/>
          <a:srcRect b="11936"/>
          <a:stretch/>
        </p:blipFill>
        <p:spPr>
          <a:xfrm>
            <a:off x="1460597" y="10"/>
            <a:ext cx="9270806" cy="6857990"/>
          </a:xfrm>
          <a:custGeom>
            <a:avLst/>
            <a:gdLst/>
            <a:ahLst/>
            <a:cxnLst/>
            <a:rect l="l" t="t" r="r" b="b"/>
            <a:pathLst>
              <a:path w="9270806" h="6858000">
                <a:moveTo>
                  <a:pt x="1503712" y="0"/>
                </a:moveTo>
                <a:lnTo>
                  <a:pt x="7767094" y="0"/>
                </a:lnTo>
                <a:lnTo>
                  <a:pt x="7913128" y="139721"/>
                </a:lnTo>
                <a:cubicBezTo>
                  <a:pt x="8751971" y="981521"/>
                  <a:pt x="9270806" y="2144457"/>
                  <a:pt x="9270806" y="3429000"/>
                </a:cubicBezTo>
                <a:cubicBezTo>
                  <a:pt x="9270806" y="4713544"/>
                  <a:pt x="8751971" y="5876479"/>
                  <a:pt x="7913128" y="6718279"/>
                </a:cubicBezTo>
                <a:lnTo>
                  <a:pt x="7767094" y="6858000"/>
                </a:lnTo>
                <a:lnTo>
                  <a:pt x="1503712" y="6858000"/>
                </a:lnTo>
                <a:lnTo>
                  <a:pt x="1357679" y="6718279"/>
                </a:lnTo>
                <a:cubicBezTo>
                  <a:pt x="518835" y="5876479"/>
                  <a:pt x="0" y="4713544"/>
                  <a:pt x="0" y="3429000"/>
                </a:cubicBezTo>
                <a:cubicBezTo>
                  <a:pt x="0" y="2144457"/>
                  <a:pt x="518835" y="981521"/>
                  <a:pt x="1357679" y="139721"/>
                </a:cubicBezTo>
                <a:close/>
              </a:path>
            </a:pathLst>
          </a:custGeom>
        </p:spPr>
      </p:pic>
    </p:spTree>
    <p:extLst>
      <p:ext uri="{BB962C8B-B14F-4D97-AF65-F5344CB8AC3E}">
        <p14:creationId xmlns:p14="http://schemas.microsoft.com/office/powerpoint/2010/main" val="2837702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9E577C2-C1E7-43D4-9BBC-28D1CE0AE003}"/>
              </a:ext>
            </a:extLst>
          </p:cNvPr>
          <p:cNvSpPr>
            <a:spLocks noGrp="1"/>
          </p:cNvSpPr>
          <p:nvPr>
            <p:ph type="title"/>
          </p:nvPr>
        </p:nvSpPr>
        <p:spPr>
          <a:xfrm>
            <a:off x="863029" y="1012004"/>
            <a:ext cx="3416158" cy="4795408"/>
          </a:xfrm>
        </p:spPr>
        <p:txBody>
          <a:bodyPr>
            <a:normAutofit/>
          </a:bodyPr>
          <a:lstStyle/>
          <a:p>
            <a:r>
              <a:rPr lang="ja-JP" altLang="it-IT">
                <a:solidFill>
                  <a:srgbClr val="FFFFFF"/>
                </a:solidFill>
                <a:ea typeface="ＭＳ Ｐゴシック"/>
                <a:cs typeface="Calibri Light"/>
              </a:rPr>
              <a:t>会話をする前にメモを作りましょう。</a:t>
            </a:r>
            <a:endParaRPr lang="it-IT">
              <a:solidFill>
                <a:srgbClr val="FFFFFF"/>
              </a:solidFill>
            </a:endParaRPr>
          </a:p>
        </p:txBody>
      </p:sp>
      <p:graphicFrame>
        <p:nvGraphicFramePr>
          <p:cNvPr id="14" name="Segnaposto contenuto 2">
            <a:extLst>
              <a:ext uri="{FF2B5EF4-FFF2-40B4-BE49-F238E27FC236}">
                <a16:creationId xmlns:a16="http://schemas.microsoft.com/office/drawing/2014/main" id="{DF53103C-3823-4C5B-B6A1-BA8251534539}"/>
              </a:ext>
            </a:extLst>
          </p:cNvPr>
          <p:cNvGraphicFramePr>
            <a:graphicFrameLocks noGrp="1"/>
          </p:cNvGraphicFramePr>
          <p:nvPr>
            <p:ph idx="1"/>
            <p:extLst>
              <p:ext uri="{D42A27DB-BD31-4B8C-83A1-F6EECF244321}">
                <p14:modId xmlns:p14="http://schemas.microsoft.com/office/powerpoint/2010/main" val="4091395390"/>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171017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Widescreen</PresentationFormat>
  <Paragraphs>0</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Tema di Office</vt:lpstr>
      <vt:lpstr>M2</vt:lpstr>
      <vt:lpstr>海外から見た日本の働く環境</vt:lpstr>
      <vt:lpstr>日本で働く外国人に聞きました。</vt:lpstr>
      <vt:lpstr>Presentazione standard di PowerPoint</vt:lpstr>
      <vt:lpstr> 外国人は日本でどのような仕事をしたいと考えているのでしょうか。</vt:lpstr>
      <vt:lpstr>Presentazione standard di PowerPoint</vt:lpstr>
      <vt:lpstr>外国人は日本の働く環境について、どのようなイメージを持っているのでしょう。</vt:lpstr>
      <vt:lpstr>Presentazione standard di PowerPoint</vt:lpstr>
      <vt:lpstr>会話をする前にメモを作りましょう。</vt:lpstr>
      <vt:lpstr>P116を参考に友だちと会話しましょう。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M2</dc:title>
  <dc:creator/>
  <cp:lastModifiedBy/>
  <cp:revision>97</cp:revision>
  <dcterms:created xsi:type="dcterms:W3CDTF">2020-03-19T15:46:24Z</dcterms:created>
  <dcterms:modified xsi:type="dcterms:W3CDTF">2020-03-19T16:05:49Z</dcterms:modified>
</cp:coreProperties>
</file>