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8" r:id="rId3"/>
    <p:sldId id="309" r:id="rId4"/>
    <p:sldId id="306" r:id="rId5"/>
    <p:sldId id="307" r:id="rId6"/>
    <p:sldId id="315" r:id="rId7"/>
    <p:sldId id="316" r:id="rId8"/>
    <p:sldId id="259" r:id="rId9"/>
    <p:sldId id="260" r:id="rId10"/>
    <p:sldId id="261" r:id="rId11"/>
    <p:sldId id="262" r:id="rId12"/>
    <p:sldId id="266" r:id="rId13"/>
    <p:sldId id="265" r:id="rId14"/>
    <p:sldId id="264" r:id="rId15"/>
    <p:sldId id="263" r:id="rId16"/>
    <p:sldId id="267" r:id="rId17"/>
    <p:sldId id="270" r:id="rId18"/>
    <p:sldId id="269" r:id="rId19"/>
    <p:sldId id="268" r:id="rId20"/>
    <p:sldId id="276" r:id="rId21"/>
    <p:sldId id="275" r:id="rId22"/>
    <p:sldId id="274" r:id="rId23"/>
    <p:sldId id="273" r:id="rId24"/>
    <p:sldId id="272" r:id="rId25"/>
    <p:sldId id="271" r:id="rId26"/>
    <p:sldId id="278" r:id="rId27"/>
    <p:sldId id="282" r:id="rId28"/>
    <p:sldId id="281" r:id="rId29"/>
    <p:sldId id="280" r:id="rId30"/>
    <p:sldId id="279" r:id="rId31"/>
    <p:sldId id="277" r:id="rId32"/>
    <p:sldId id="285" r:id="rId33"/>
    <p:sldId id="286" r:id="rId34"/>
    <p:sldId id="284" r:id="rId35"/>
    <p:sldId id="283" r:id="rId36"/>
    <p:sldId id="287" r:id="rId37"/>
    <p:sldId id="293" r:id="rId38"/>
    <p:sldId id="300" r:id="rId39"/>
    <p:sldId id="299" r:id="rId40"/>
    <p:sldId id="298" r:id="rId41"/>
    <p:sldId id="297" r:id="rId42"/>
    <p:sldId id="296" r:id="rId43"/>
    <p:sldId id="295" r:id="rId44"/>
    <p:sldId id="294" r:id="rId45"/>
    <p:sldId id="292" r:id="rId46"/>
    <p:sldId id="291" r:id="rId47"/>
    <p:sldId id="290" r:id="rId48"/>
    <p:sldId id="289" r:id="rId49"/>
    <p:sldId id="288" r:id="rId50"/>
    <p:sldId id="303" r:id="rId51"/>
    <p:sldId id="301" r:id="rId52"/>
    <p:sldId id="302" r:id="rId53"/>
    <p:sldId id="304" r:id="rId54"/>
    <p:sldId id="305" r:id="rId5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-69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4D30-251E-45EF-AD30-F78331B617AE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A370-7CEA-47E0-AD0E-AB5DD355763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515407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4D30-251E-45EF-AD30-F78331B617AE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A370-7CEA-47E0-AD0E-AB5DD355763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22622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4D30-251E-45EF-AD30-F78331B617AE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A370-7CEA-47E0-AD0E-AB5DD355763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7428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4D30-251E-45EF-AD30-F78331B617AE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A370-7CEA-47E0-AD0E-AB5DD355763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47092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4D30-251E-45EF-AD30-F78331B617AE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A370-7CEA-47E0-AD0E-AB5DD355763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583581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4D30-251E-45EF-AD30-F78331B617AE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A370-7CEA-47E0-AD0E-AB5DD355763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36728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4D30-251E-45EF-AD30-F78331B617AE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A370-7CEA-47E0-AD0E-AB5DD355763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66715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4D30-251E-45EF-AD30-F78331B617AE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A370-7CEA-47E0-AD0E-AB5DD355763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260105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4D30-251E-45EF-AD30-F78331B617AE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A370-7CEA-47E0-AD0E-AB5DD355763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44681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4D30-251E-45EF-AD30-F78331B617AE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A370-7CEA-47E0-AD0E-AB5DD355763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25967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4D30-251E-45EF-AD30-F78331B617AE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A370-7CEA-47E0-AD0E-AB5DD355763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89008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44D30-251E-45EF-AD30-F78331B617AE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2A370-7CEA-47E0-AD0E-AB5DD355763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396282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M2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altLang="ja-JP" sz="4800" dirty="0" smtClean="0"/>
              <a:t>4</a:t>
            </a:r>
            <a:r>
              <a:rPr lang="ja-JP" altLang="it-IT" sz="4800" dirty="0" smtClean="0"/>
              <a:t>月</a:t>
            </a:r>
            <a:r>
              <a:rPr lang="it-IT" altLang="ja-JP" sz="4800" dirty="0" smtClean="0"/>
              <a:t>19</a:t>
            </a:r>
            <a:r>
              <a:rPr lang="ja-JP" altLang="it-IT" sz="4800" dirty="0" smtClean="0"/>
              <a:t>日</a:t>
            </a:r>
            <a:endParaRPr lang="it-IT" sz="4800" dirty="0"/>
          </a:p>
        </p:txBody>
      </p:sp>
    </p:spTree>
    <p:extLst>
      <p:ext uri="{BB962C8B-B14F-4D97-AF65-F5344CB8AC3E}">
        <p14:creationId xmlns="" xmlns:p14="http://schemas.microsoft.com/office/powerpoint/2010/main" val="84024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it-IT" sz="9600" dirty="0" smtClean="0"/>
              <a:t>将軍</a:t>
            </a:r>
            <a:br>
              <a:rPr lang="ja-JP" altLang="it-IT" sz="9600" dirty="0" smtClean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800" dirty="0" smtClean="0"/>
              <a:t>しょうぐん</a:t>
            </a:r>
            <a:endParaRPr lang="it-IT" sz="4800" dirty="0"/>
          </a:p>
        </p:txBody>
      </p:sp>
    </p:spTree>
    <p:extLst>
      <p:ext uri="{BB962C8B-B14F-4D97-AF65-F5344CB8AC3E}">
        <p14:creationId xmlns="" xmlns:p14="http://schemas.microsoft.com/office/powerpoint/2010/main" val="137758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it-IT" dirty="0" smtClean="0"/>
              <a:t>接触（する）</a:t>
            </a:r>
            <a:br>
              <a:rPr lang="ja-JP" altLang="it-IT" dirty="0" smtClean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800" dirty="0" smtClean="0"/>
              <a:t>せっしょくする</a:t>
            </a:r>
            <a:endParaRPr lang="it-IT" sz="4800" dirty="0"/>
          </a:p>
        </p:txBody>
      </p:sp>
    </p:spTree>
    <p:extLst>
      <p:ext uri="{BB962C8B-B14F-4D97-AF65-F5344CB8AC3E}">
        <p14:creationId xmlns="" xmlns:p14="http://schemas.microsoft.com/office/powerpoint/2010/main" val="334951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it-IT" sz="11000" dirty="0" smtClean="0"/>
              <a:t>除く</a:t>
            </a:r>
            <a:r>
              <a:rPr lang="ja-JP" altLang="it-IT" dirty="0" smtClean="0"/>
              <a:t/>
            </a:r>
            <a:br>
              <a:rPr lang="ja-JP" altLang="it-IT" dirty="0" smtClean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6000" dirty="0" smtClean="0"/>
              <a:t>のぞく</a:t>
            </a:r>
            <a:endParaRPr lang="it-IT" sz="6000" dirty="0"/>
          </a:p>
        </p:txBody>
      </p:sp>
    </p:spTree>
    <p:extLst>
      <p:ext uri="{BB962C8B-B14F-4D97-AF65-F5344CB8AC3E}">
        <p14:creationId xmlns="" xmlns:p14="http://schemas.microsoft.com/office/powerpoint/2010/main" val="190393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it-IT" sz="9600" dirty="0" smtClean="0"/>
              <a:t>情勢</a:t>
            </a:r>
            <a:br>
              <a:rPr lang="ja-JP" altLang="it-IT" sz="9600" dirty="0" smtClean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800" dirty="0" smtClean="0"/>
              <a:t>じょうせい</a:t>
            </a:r>
            <a:endParaRPr lang="it-IT" sz="4800" dirty="0"/>
          </a:p>
        </p:txBody>
      </p:sp>
    </p:spTree>
    <p:extLst>
      <p:ext uri="{BB962C8B-B14F-4D97-AF65-F5344CB8AC3E}">
        <p14:creationId xmlns="" xmlns:p14="http://schemas.microsoft.com/office/powerpoint/2010/main" val="387170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it-IT" sz="9600" dirty="0" smtClean="0"/>
              <a:t>解剖・書</a:t>
            </a:r>
            <a:br>
              <a:rPr lang="ja-JP" altLang="it-IT" sz="9600" dirty="0" smtClean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800" dirty="0" smtClean="0"/>
              <a:t>かいぼうしょ</a:t>
            </a:r>
            <a:endParaRPr lang="it-IT" sz="4800" dirty="0"/>
          </a:p>
        </p:txBody>
      </p:sp>
    </p:spTree>
    <p:extLst>
      <p:ext uri="{BB962C8B-B14F-4D97-AF65-F5344CB8AC3E}">
        <p14:creationId xmlns="" xmlns:p14="http://schemas.microsoft.com/office/powerpoint/2010/main" val="424703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it-IT" sz="9600" dirty="0" smtClean="0"/>
              <a:t>学問</a:t>
            </a:r>
            <a:br>
              <a:rPr lang="ja-JP" altLang="it-IT" sz="9600" dirty="0" smtClean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800" dirty="0" smtClean="0"/>
              <a:t>がくもん</a:t>
            </a:r>
            <a:endParaRPr lang="it-IT" sz="4800" dirty="0"/>
          </a:p>
        </p:txBody>
      </p:sp>
    </p:spTree>
    <p:extLst>
      <p:ext uri="{BB962C8B-B14F-4D97-AF65-F5344CB8AC3E}">
        <p14:creationId xmlns="" xmlns:p14="http://schemas.microsoft.com/office/powerpoint/2010/main" val="49458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it-IT" sz="9600" dirty="0" smtClean="0"/>
              <a:t>手に入れる</a:t>
            </a:r>
            <a:br>
              <a:rPr lang="ja-JP" altLang="it-IT" sz="9600" dirty="0" smtClean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400" dirty="0" smtClean="0"/>
              <a:t>てにいれる</a:t>
            </a:r>
            <a:endParaRPr lang="it-IT" sz="4400" dirty="0"/>
          </a:p>
        </p:txBody>
      </p:sp>
    </p:spTree>
    <p:extLst>
      <p:ext uri="{BB962C8B-B14F-4D97-AF65-F5344CB8AC3E}">
        <p14:creationId xmlns="" xmlns:p14="http://schemas.microsoft.com/office/powerpoint/2010/main" val="19114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it-IT" sz="9600" dirty="0" smtClean="0"/>
              <a:t>大いに</a:t>
            </a:r>
            <a:br>
              <a:rPr lang="ja-JP" altLang="it-IT" sz="9600" dirty="0" smtClean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800" dirty="0" smtClean="0"/>
              <a:t>おおいに</a:t>
            </a:r>
            <a:endParaRPr lang="it-IT" sz="4800" dirty="0"/>
          </a:p>
        </p:txBody>
      </p:sp>
    </p:spTree>
    <p:extLst>
      <p:ext uri="{BB962C8B-B14F-4D97-AF65-F5344CB8AC3E}">
        <p14:creationId xmlns="" xmlns:p14="http://schemas.microsoft.com/office/powerpoint/2010/main" val="182094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it-IT" sz="9600" dirty="0" smtClean="0"/>
              <a:t>適用（する）</a:t>
            </a:r>
            <a:br>
              <a:rPr lang="ja-JP" altLang="it-IT" sz="9600" dirty="0" smtClean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400" dirty="0" smtClean="0"/>
              <a:t>てきようする</a:t>
            </a:r>
            <a:endParaRPr lang="it-IT" sz="4400" dirty="0"/>
          </a:p>
        </p:txBody>
      </p:sp>
    </p:spTree>
    <p:extLst>
      <p:ext uri="{BB962C8B-B14F-4D97-AF65-F5344CB8AC3E}">
        <p14:creationId xmlns="" xmlns:p14="http://schemas.microsoft.com/office/powerpoint/2010/main" val="427708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9600" dirty="0" smtClean="0"/>
              <a:t>伝来（する）</a:t>
            </a:r>
            <a:br>
              <a:rPr lang="ja-JP" altLang="it-IT" sz="9600" dirty="0" smtClean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400" dirty="0" smtClean="0"/>
              <a:t>でんらいする</a:t>
            </a:r>
            <a:endParaRPr lang="it-IT" sz="4400" dirty="0"/>
          </a:p>
        </p:txBody>
      </p:sp>
    </p:spTree>
    <p:extLst>
      <p:ext uri="{BB962C8B-B14F-4D97-AF65-F5344CB8AC3E}">
        <p14:creationId xmlns="" xmlns:p14="http://schemas.microsoft.com/office/powerpoint/2010/main" val="295319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ja-JP" dirty="0" smtClean="0"/>
              <a:t>I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it-IT" sz="4800" dirty="0" smtClean="0"/>
              <a:t>１．厳</a:t>
            </a:r>
            <a:endParaRPr lang="it-IT" altLang="ja-JP" sz="4800" dirty="0" smtClean="0"/>
          </a:p>
          <a:p>
            <a:pPr marL="0" indent="0">
              <a:buNone/>
            </a:pPr>
            <a:r>
              <a:rPr lang="ja-JP" altLang="it-IT" sz="4800" dirty="0" smtClean="0"/>
              <a:t>２．洗</a:t>
            </a:r>
            <a:endParaRPr lang="it-IT" altLang="ja-JP" sz="4800" dirty="0" smtClean="0"/>
          </a:p>
          <a:p>
            <a:pPr marL="0" indent="0">
              <a:buNone/>
            </a:pPr>
            <a:r>
              <a:rPr lang="ja-JP" altLang="it-IT" sz="4800" dirty="0" smtClean="0"/>
              <a:t>３．苦難、　</a:t>
            </a:r>
            <a:endParaRPr lang="it-IT" altLang="ja-JP" sz="4800" dirty="0" smtClean="0"/>
          </a:p>
          <a:p>
            <a:pPr marL="0" indent="0">
              <a:buNone/>
            </a:pPr>
            <a:r>
              <a:rPr lang="ja-JP" altLang="it-IT" sz="4800" dirty="0" smtClean="0"/>
              <a:t>　　乗り越え</a:t>
            </a:r>
            <a:endParaRPr lang="it-IT" altLang="ja-JP" sz="4800" dirty="0" smtClean="0"/>
          </a:p>
          <a:p>
            <a:pPr marL="0" indent="0">
              <a:buNone/>
            </a:pPr>
            <a:r>
              <a:rPr lang="ja-JP" altLang="it-IT" sz="4800" dirty="0" smtClean="0"/>
              <a:t>４．新幹線</a:t>
            </a:r>
            <a:endParaRPr lang="it-IT" altLang="ja-JP" sz="4800" dirty="0" smtClean="0"/>
          </a:p>
          <a:p>
            <a:pPr marL="0" indent="0">
              <a:buNone/>
            </a:pPr>
            <a:r>
              <a:rPr lang="ja-JP" altLang="it-IT" sz="4800" dirty="0" smtClean="0"/>
              <a:t>５．保証人</a:t>
            </a:r>
            <a:endParaRPr lang="it-IT" altLang="ja-JP" sz="4800" dirty="0" smtClean="0"/>
          </a:p>
          <a:p>
            <a:pPr marL="0" indent="0">
              <a:buNone/>
            </a:pPr>
            <a:endParaRPr lang="it-IT" sz="4800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it-IT" sz="5400" dirty="0" smtClean="0"/>
              <a:t>６．政府</a:t>
            </a:r>
            <a:endParaRPr lang="it-IT" altLang="ja-JP" sz="5400" dirty="0" smtClean="0"/>
          </a:p>
          <a:p>
            <a:pPr marL="0" indent="0">
              <a:buNone/>
            </a:pPr>
            <a:r>
              <a:rPr lang="ja-JP" altLang="it-IT" sz="5400" dirty="0" smtClean="0"/>
              <a:t>　　賛否両論</a:t>
            </a:r>
            <a:endParaRPr lang="it-IT" altLang="ja-JP" sz="5400" dirty="0" smtClean="0"/>
          </a:p>
          <a:p>
            <a:pPr marL="0" indent="0">
              <a:buNone/>
            </a:pPr>
            <a:r>
              <a:rPr lang="ja-JP" altLang="it-IT" sz="5400" dirty="0" smtClean="0"/>
              <a:t>７</a:t>
            </a:r>
            <a:r>
              <a:rPr lang="ja-JP" altLang="it-IT" sz="5400" dirty="0" smtClean="0"/>
              <a:t>．</a:t>
            </a:r>
            <a:r>
              <a:rPr lang="ja-JP" altLang="it-IT" sz="5400" dirty="0" smtClean="0"/>
              <a:t>素直</a:t>
            </a:r>
            <a:endParaRPr lang="it-IT" altLang="ja-JP" sz="5400" dirty="0" smtClean="0"/>
          </a:p>
          <a:p>
            <a:pPr marL="0" indent="0">
              <a:buNone/>
            </a:pPr>
            <a:r>
              <a:rPr lang="ja-JP" altLang="it-IT" sz="5400" dirty="0" smtClean="0"/>
              <a:t>　　気配り</a:t>
            </a:r>
            <a:endParaRPr lang="it-IT" altLang="ja-JP" sz="5400" dirty="0" smtClean="0"/>
          </a:p>
          <a:p>
            <a:pPr marL="0" indent="0">
              <a:buNone/>
            </a:pPr>
            <a:r>
              <a:rPr lang="ja-JP" altLang="it-IT" sz="5400" dirty="0" smtClean="0"/>
              <a:t>８</a:t>
            </a:r>
            <a:r>
              <a:rPr lang="ja-JP" altLang="it-IT" sz="5400" dirty="0" smtClean="0"/>
              <a:t>．</a:t>
            </a:r>
            <a:r>
              <a:rPr lang="ja-JP" altLang="it-IT" sz="5400" dirty="0" smtClean="0"/>
              <a:t>市内在住</a:t>
            </a:r>
            <a:endParaRPr lang="it-IT" sz="5400" dirty="0"/>
          </a:p>
        </p:txBody>
      </p:sp>
    </p:spTree>
    <p:extLst>
      <p:ext uri="{BB962C8B-B14F-4D97-AF65-F5344CB8AC3E}">
        <p14:creationId xmlns="" xmlns:p14="http://schemas.microsoft.com/office/powerpoint/2010/main" val="13260413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it-IT" sz="9600" dirty="0" smtClean="0"/>
              <a:t>医学・書</a:t>
            </a:r>
            <a:br>
              <a:rPr lang="ja-JP" altLang="it-IT" sz="9600" dirty="0" smtClean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400" dirty="0" smtClean="0"/>
              <a:t>いがくしょ</a:t>
            </a:r>
            <a:endParaRPr lang="it-IT" sz="4400" dirty="0"/>
          </a:p>
        </p:txBody>
      </p:sp>
      <p:sp>
        <p:nvSpPr>
          <p:cNvPr id="4" name="Rettangolo 3"/>
          <p:cNvSpPr/>
          <p:nvPr/>
        </p:nvSpPr>
        <p:spPr>
          <a:xfrm>
            <a:off x="5426586" y="3244334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it-IT" dirty="0"/>
              <a:t>成し遂げる</a:t>
            </a:r>
          </a:p>
        </p:txBody>
      </p:sp>
    </p:spTree>
    <p:extLst>
      <p:ext uri="{BB962C8B-B14F-4D97-AF65-F5344CB8AC3E}">
        <p14:creationId xmlns="" xmlns:p14="http://schemas.microsoft.com/office/powerpoint/2010/main" val="199436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it-IT" sz="9600" dirty="0" smtClean="0"/>
              <a:t>明らか（な）</a:t>
            </a:r>
            <a:br>
              <a:rPr lang="ja-JP" altLang="it-IT" sz="9600" dirty="0" smtClean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400" dirty="0" smtClean="0"/>
              <a:t>あきらかな</a:t>
            </a:r>
            <a:endParaRPr lang="it-IT" sz="4400" dirty="0"/>
          </a:p>
        </p:txBody>
      </p:sp>
    </p:spTree>
    <p:extLst>
      <p:ext uri="{BB962C8B-B14F-4D97-AF65-F5344CB8AC3E}">
        <p14:creationId xmlns="" xmlns:p14="http://schemas.microsoft.com/office/powerpoint/2010/main" val="165471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it-IT" sz="9600" dirty="0" smtClean="0"/>
              <a:t>死刑</a:t>
            </a:r>
            <a:br>
              <a:rPr lang="ja-JP" altLang="it-IT" sz="9600" dirty="0" smtClean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400" dirty="0" smtClean="0"/>
              <a:t>しけい</a:t>
            </a:r>
            <a:endParaRPr lang="it-IT" sz="4400" dirty="0"/>
          </a:p>
        </p:txBody>
      </p:sp>
    </p:spTree>
    <p:extLst>
      <p:ext uri="{BB962C8B-B14F-4D97-AF65-F5344CB8AC3E}">
        <p14:creationId xmlns="" xmlns:p14="http://schemas.microsoft.com/office/powerpoint/2010/main" val="35931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it-IT" sz="9600" dirty="0" smtClean="0"/>
              <a:t>腑分け（する）</a:t>
            </a:r>
            <a:br>
              <a:rPr lang="ja-JP" altLang="it-IT" sz="9600" dirty="0" smtClean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400" dirty="0" smtClean="0"/>
              <a:t>ふわけする</a:t>
            </a:r>
            <a:endParaRPr lang="it-IT" sz="4400" dirty="0"/>
          </a:p>
        </p:txBody>
      </p:sp>
    </p:spTree>
    <p:extLst>
      <p:ext uri="{BB962C8B-B14F-4D97-AF65-F5344CB8AC3E}">
        <p14:creationId xmlns="" xmlns:p14="http://schemas.microsoft.com/office/powerpoint/2010/main" val="228592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it-IT" sz="9600" dirty="0" smtClean="0"/>
              <a:t>解剖（する）</a:t>
            </a:r>
            <a:br>
              <a:rPr lang="ja-JP" altLang="it-IT" sz="9600" dirty="0" smtClean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400" dirty="0" smtClean="0"/>
              <a:t>かいぼうする</a:t>
            </a:r>
            <a:endParaRPr lang="it-IT" sz="4400" dirty="0"/>
          </a:p>
        </p:txBody>
      </p:sp>
    </p:spTree>
    <p:extLst>
      <p:ext uri="{BB962C8B-B14F-4D97-AF65-F5344CB8AC3E}">
        <p14:creationId xmlns="" xmlns:p14="http://schemas.microsoft.com/office/powerpoint/2010/main" val="348902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it-IT" sz="9600" dirty="0" smtClean="0"/>
              <a:t>知らせ</a:t>
            </a:r>
            <a:br>
              <a:rPr lang="ja-JP" altLang="it-IT" sz="9600" dirty="0" smtClean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400" dirty="0" smtClean="0"/>
              <a:t>しらせ</a:t>
            </a:r>
            <a:endParaRPr lang="it-IT" sz="4400" dirty="0"/>
          </a:p>
        </p:txBody>
      </p:sp>
    </p:spTree>
    <p:extLst>
      <p:ext uri="{BB962C8B-B14F-4D97-AF65-F5344CB8AC3E}">
        <p14:creationId xmlns="" xmlns:p14="http://schemas.microsoft.com/office/powerpoint/2010/main" val="256004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it-IT" sz="9600" dirty="0" smtClean="0"/>
              <a:t>真偽</a:t>
            </a:r>
            <a:br>
              <a:rPr lang="ja-JP" altLang="it-IT" sz="9600" dirty="0" smtClean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400" dirty="0" smtClean="0"/>
              <a:t>しんぎ</a:t>
            </a:r>
            <a:endParaRPr lang="it-IT" sz="4400" dirty="0"/>
          </a:p>
        </p:txBody>
      </p:sp>
    </p:spTree>
    <p:extLst>
      <p:ext uri="{BB962C8B-B14F-4D97-AF65-F5344CB8AC3E}">
        <p14:creationId xmlns="" xmlns:p14="http://schemas.microsoft.com/office/powerpoint/2010/main" val="338573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it-IT" sz="9600" dirty="0" smtClean="0"/>
              <a:t>確かめる</a:t>
            </a:r>
            <a:br>
              <a:rPr lang="ja-JP" altLang="it-IT" sz="9600" dirty="0" smtClean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400" dirty="0" smtClean="0"/>
              <a:t>たしかめる</a:t>
            </a:r>
            <a:endParaRPr lang="it-IT" sz="4400" dirty="0"/>
          </a:p>
        </p:txBody>
      </p:sp>
    </p:spTree>
    <p:extLst>
      <p:ext uri="{BB962C8B-B14F-4D97-AF65-F5344CB8AC3E}">
        <p14:creationId xmlns="" xmlns:p14="http://schemas.microsoft.com/office/powerpoint/2010/main" val="398402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it-IT" sz="9600" dirty="0" smtClean="0"/>
              <a:t>顔見知り</a:t>
            </a:r>
            <a:br>
              <a:rPr lang="ja-JP" altLang="it-IT" sz="9600" dirty="0" smtClean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400" dirty="0" smtClean="0"/>
              <a:t>かおみしり</a:t>
            </a:r>
            <a:endParaRPr lang="it-IT" sz="4400" dirty="0"/>
          </a:p>
        </p:txBody>
      </p:sp>
    </p:spTree>
    <p:extLst>
      <p:ext uri="{BB962C8B-B14F-4D97-AF65-F5344CB8AC3E}">
        <p14:creationId xmlns="" xmlns:p14="http://schemas.microsoft.com/office/powerpoint/2010/main" val="330472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it-IT" sz="9600" dirty="0" smtClean="0"/>
              <a:t>勇む</a:t>
            </a:r>
            <a:br>
              <a:rPr lang="ja-JP" altLang="it-IT" sz="9600" dirty="0" smtClean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400" dirty="0" smtClean="0"/>
              <a:t>いさむ</a:t>
            </a:r>
            <a:endParaRPr lang="it-IT" sz="4400" dirty="0"/>
          </a:p>
        </p:txBody>
      </p:sp>
    </p:spTree>
    <p:extLst>
      <p:ext uri="{BB962C8B-B14F-4D97-AF65-F5344CB8AC3E}">
        <p14:creationId xmlns="" xmlns:p14="http://schemas.microsoft.com/office/powerpoint/2010/main" val="48096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ja-JP" dirty="0" smtClean="0"/>
              <a:t>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76270" y="1255923"/>
            <a:ext cx="5053652" cy="49210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it-IT" sz="4000" dirty="0" smtClean="0"/>
              <a:t>１．わざ　　　</a:t>
            </a:r>
            <a:endParaRPr lang="it-IT" altLang="ja-JP" sz="4000" dirty="0" smtClean="0"/>
          </a:p>
          <a:p>
            <a:pPr marL="0" indent="0">
              <a:buNone/>
            </a:pPr>
            <a:r>
              <a:rPr lang="ja-JP" altLang="it-IT" sz="4000" dirty="0"/>
              <a:t>　</a:t>
            </a:r>
            <a:r>
              <a:rPr lang="ja-JP" altLang="it-IT" sz="4000" dirty="0" smtClean="0"/>
              <a:t>　みが（く）</a:t>
            </a:r>
            <a:endParaRPr lang="it-IT" altLang="ja-JP" sz="4000" dirty="0" smtClean="0"/>
          </a:p>
          <a:p>
            <a:pPr marL="0" indent="0">
              <a:buNone/>
            </a:pPr>
            <a:r>
              <a:rPr lang="ja-JP" altLang="it-IT" sz="4000" dirty="0" smtClean="0"/>
              <a:t>２．きょうふしん　</a:t>
            </a:r>
            <a:endParaRPr lang="it-IT" altLang="ja-JP" sz="4000" dirty="0" smtClean="0"/>
          </a:p>
          <a:p>
            <a:pPr marL="0" indent="0">
              <a:buNone/>
            </a:pPr>
            <a:r>
              <a:rPr lang="ja-JP" altLang="it-IT" sz="4000" dirty="0" smtClean="0"/>
              <a:t>　う（ち）か （つ）</a:t>
            </a:r>
            <a:endParaRPr lang="it-IT" altLang="ja-JP" sz="4000" dirty="0" smtClean="0"/>
          </a:p>
          <a:p>
            <a:pPr marL="0" indent="0">
              <a:buNone/>
            </a:pPr>
            <a:r>
              <a:rPr lang="ja-JP" altLang="it-IT" sz="4000" dirty="0" smtClean="0"/>
              <a:t>３．じごく</a:t>
            </a:r>
            <a:endParaRPr lang="it-IT" altLang="ja-JP" sz="4000" dirty="0" smtClean="0"/>
          </a:p>
          <a:p>
            <a:pPr marL="0" indent="0">
              <a:buNone/>
            </a:pPr>
            <a:r>
              <a:rPr lang="ja-JP" altLang="it-IT" sz="4800" dirty="0" smtClean="0"/>
              <a:t>　　けいけん</a:t>
            </a:r>
            <a:endParaRPr lang="it-IT" altLang="ja-JP" sz="4800" dirty="0" smtClean="0"/>
          </a:p>
          <a:p>
            <a:pPr marL="0" indent="0">
              <a:buNone/>
            </a:pPr>
            <a:r>
              <a:rPr lang="ja-JP" altLang="it-IT" sz="4000" dirty="0" smtClean="0"/>
              <a:t>４．いぞく</a:t>
            </a:r>
            <a:endParaRPr lang="it-IT" altLang="ja-JP" sz="4000" dirty="0" smtClean="0"/>
          </a:p>
          <a:p>
            <a:pPr marL="0" indent="0">
              <a:buNone/>
            </a:pPr>
            <a:r>
              <a:rPr lang="ja-JP" altLang="it-IT" sz="4000" dirty="0" smtClean="0"/>
              <a:t>　　たんがんしょ　　　</a:t>
            </a:r>
            <a:endParaRPr lang="it-IT" altLang="ja-JP" sz="4000" dirty="0" smtClean="0"/>
          </a:p>
          <a:p>
            <a:pPr marL="0" indent="0">
              <a:buNone/>
            </a:pPr>
            <a:r>
              <a:rPr lang="ja-JP" altLang="it-IT" sz="4800" dirty="0"/>
              <a:t>　</a:t>
            </a:r>
            <a:r>
              <a:rPr lang="ja-JP" altLang="it-IT" sz="4800" dirty="0" smtClean="0"/>
              <a:t>　</a:t>
            </a:r>
            <a:endParaRPr lang="it-IT" sz="48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586761" y="462708"/>
            <a:ext cx="6501161" cy="57142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it-IT" sz="4400" dirty="0" smtClean="0"/>
              <a:t>５．かちかん</a:t>
            </a:r>
            <a:endParaRPr lang="it-IT" altLang="ja-JP" sz="4400" dirty="0" smtClean="0"/>
          </a:p>
          <a:p>
            <a:pPr marL="0" indent="0">
              <a:buNone/>
            </a:pPr>
            <a:r>
              <a:rPr lang="ja-JP" altLang="it-IT" sz="4400" dirty="0" smtClean="0"/>
              <a:t>６．しゅうにゅう</a:t>
            </a:r>
            <a:endParaRPr lang="it-IT" altLang="ja-JP" sz="4400" dirty="0" smtClean="0"/>
          </a:p>
          <a:p>
            <a:pPr marL="0" indent="0">
              <a:buNone/>
            </a:pPr>
            <a:r>
              <a:rPr lang="ja-JP" altLang="it-IT" sz="4400" dirty="0" smtClean="0"/>
              <a:t>　　むす（びつく）</a:t>
            </a:r>
            <a:endParaRPr lang="it-IT" altLang="ja-JP" sz="4400" dirty="0" smtClean="0"/>
          </a:p>
          <a:p>
            <a:pPr marL="0" indent="0">
              <a:buNone/>
            </a:pPr>
            <a:r>
              <a:rPr lang="ja-JP" altLang="it-IT" sz="4400" dirty="0" smtClean="0"/>
              <a:t>７．かけ　せつなてき</a:t>
            </a:r>
            <a:endParaRPr lang="it-IT" altLang="ja-JP" sz="4400" dirty="0" smtClean="0"/>
          </a:p>
          <a:p>
            <a:pPr marL="0" indent="0">
              <a:buNone/>
            </a:pPr>
            <a:r>
              <a:rPr lang="ja-JP" altLang="it-IT" sz="4400" dirty="0" smtClean="0"/>
              <a:t>　　よっきゅう　</a:t>
            </a:r>
            <a:endParaRPr lang="it-IT" altLang="ja-JP" sz="4400" dirty="0" smtClean="0"/>
          </a:p>
          <a:p>
            <a:pPr marL="0" indent="0">
              <a:buNone/>
            </a:pPr>
            <a:r>
              <a:rPr lang="ja-JP" altLang="it-IT" sz="4400" dirty="0" smtClean="0"/>
              <a:t>　　み（たす）じつえき</a:t>
            </a:r>
            <a:endParaRPr lang="it-IT" altLang="ja-JP" sz="4400" dirty="0" smtClean="0"/>
          </a:p>
          <a:p>
            <a:pPr marL="0" indent="0">
              <a:buNone/>
            </a:pPr>
            <a:r>
              <a:rPr lang="ja-JP" altLang="it-IT" sz="4400" dirty="0" smtClean="0"/>
              <a:t>８．げんえき　いんたい</a:t>
            </a:r>
            <a:endParaRPr lang="it-IT" altLang="ja-JP" sz="4400" dirty="0" smtClean="0"/>
          </a:p>
          <a:p>
            <a:pPr marL="0" indent="0">
              <a:buNone/>
            </a:pPr>
            <a:r>
              <a:rPr lang="ja-JP" altLang="it-IT" sz="4400" dirty="0" smtClean="0"/>
              <a:t>９．とつぜん　</a:t>
            </a:r>
            <a:endParaRPr lang="it-IT" altLang="ja-JP" sz="4400" dirty="0" smtClean="0"/>
          </a:p>
          <a:p>
            <a:pPr marL="0" indent="0">
              <a:buNone/>
            </a:pPr>
            <a:r>
              <a:rPr lang="ja-JP" altLang="it-IT" sz="4400" dirty="0" smtClean="0"/>
              <a:t>　　うしな（う）</a:t>
            </a:r>
            <a:endParaRPr lang="it-IT" sz="4400" dirty="0"/>
          </a:p>
        </p:txBody>
      </p:sp>
    </p:spTree>
    <p:extLst>
      <p:ext uri="{BB962C8B-B14F-4D97-AF65-F5344CB8AC3E}">
        <p14:creationId xmlns="" xmlns:p14="http://schemas.microsoft.com/office/powerpoint/2010/main" val="280028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it-IT" sz="9600" dirty="0" smtClean="0"/>
              <a:t>死体</a:t>
            </a:r>
            <a:br>
              <a:rPr lang="ja-JP" altLang="it-IT" sz="9600" dirty="0" smtClean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400" dirty="0" smtClean="0"/>
              <a:t>したい</a:t>
            </a:r>
            <a:endParaRPr lang="it-IT" sz="4400" dirty="0"/>
          </a:p>
        </p:txBody>
      </p:sp>
    </p:spTree>
    <p:extLst>
      <p:ext uri="{BB962C8B-B14F-4D97-AF65-F5344CB8AC3E}">
        <p14:creationId xmlns="" xmlns:p14="http://schemas.microsoft.com/office/powerpoint/2010/main" val="287431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it-IT" sz="9600" dirty="0" smtClean="0"/>
              <a:t>見比べる</a:t>
            </a:r>
            <a:br>
              <a:rPr lang="ja-JP" altLang="it-IT" sz="9600" dirty="0" smtClean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400" dirty="0" smtClean="0"/>
              <a:t>みくらべる</a:t>
            </a:r>
            <a:endParaRPr lang="it-IT" sz="4400" dirty="0"/>
          </a:p>
        </p:txBody>
      </p:sp>
    </p:spTree>
    <p:extLst>
      <p:ext uri="{BB962C8B-B14F-4D97-AF65-F5344CB8AC3E}">
        <p14:creationId xmlns="" xmlns:p14="http://schemas.microsoft.com/office/powerpoint/2010/main" val="56878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it-IT" sz="11000" dirty="0"/>
              <a:t>正確さ</a:t>
            </a:r>
            <a:r>
              <a:rPr lang="ja-JP" altLang="it-IT" dirty="0"/>
              <a:t/>
            </a:r>
            <a:br>
              <a:rPr lang="ja-JP" altLang="it-IT" dirty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400" dirty="0" smtClean="0"/>
              <a:t>せいかくさ</a:t>
            </a:r>
            <a:endParaRPr lang="it-IT" sz="4400" dirty="0"/>
          </a:p>
        </p:txBody>
      </p:sp>
    </p:spTree>
    <p:extLst>
      <p:ext uri="{BB962C8B-B14F-4D97-AF65-F5344CB8AC3E}">
        <p14:creationId xmlns="" xmlns:p14="http://schemas.microsoft.com/office/powerpoint/2010/main" val="35641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it-IT" sz="9600" dirty="0"/>
              <a:t>実証（する）</a:t>
            </a:r>
            <a:r>
              <a:rPr lang="ja-JP" altLang="it-IT" dirty="0"/>
              <a:t/>
            </a:r>
            <a:br>
              <a:rPr lang="ja-JP" altLang="it-IT" dirty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400" dirty="0" smtClean="0"/>
              <a:t>じっしょうする</a:t>
            </a:r>
            <a:endParaRPr lang="it-IT" sz="4400" dirty="0"/>
          </a:p>
        </p:txBody>
      </p:sp>
    </p:spTree>
    <p:extLst>
      <p:ext uri="{BB962C8B-B14F-4D97-AF65-F5344CB8AC3E}">
        <p14:creationId xmlns="" xmlns:p14="http://schemas.microsoft.com/office/powerpoint/2010/main" val="123111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it-IT" sz="9600" dirty="0"/>
              <a:t>情けない</a:t>
            </a:r>
            <a:r>
              <a:rPr lang="ja-JP" altLang="it-IT" dirty="0"/>
              <a:t/>
            </a:r>
            <a:br>
              <a:rPr lang="ja-JP" altLang="it-IT" dirty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400" dirty="0" smtClean="0"/>
              <a:t>なさけない</a:t>
            </a:r>
            <a:endParaRPr lang="it-IT" sz="4400" dirty="0"/>
          </a:p>
        </p:txBody>
      </p:sp>
    </p:spTree>
    <p:extLst>
      <p:ext uri="{BB962C8B-B14F-4D97-AF65-F5344CB8AC3E}">
        <p14:creationId xmlns="" xmlns:p14="http://schemas.microsoft.com/office/powerpoint/2010/main" val="313882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it-IT" sz="9600" dirty="0"/>
              <a:t>病人</a:t>
            </a:r>
            <a:r>
              <a:rPr lang="ja-JP" altLang="it-IT" dirty="0"/>
              <a:t/>
            </a:r>
            <a:br>
              <a:rPr lang="ja-JP" altLang="it-IT" dirty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400" dirty="0" smtClean="0"/>
              <a:t>びょうにん</a:t>
            </a:r>
            <a:endParaRPr lang="it-IT" sz="4400" dirty="0"/>
          </a:p>
        </p:txBody>
      </p:sp>
    </p:spTree>
    <p:extLst>
      <p:ext uri="{BB962C8B-B14F-4D97-AF65-F5344CB8AC3E}">
        <p14:creationId xmlns="" xmlns:p14="http://schemas.microsoft.com/office/powerpoint/2010/main" val="106295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ja-JP" altLang="it-IT" sz="11000" dirty="0"/>
              <a:t>内</a:t>
            </a:r>
            <a:r>
              <a:rPr lang="ja-JP" altLang="it-IT" sz="11000" dirty="0" smtClean="0"/>
              <a:t>部</a:t>
            </a:r>
            <a:endParaRPr lang="it-IT" sz="110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400" dirty="0" smtClean="0"/>
              <a:t>ないぶ</a:t>
            </a:r>
            <a:endParaRPr lang="it-IT" sz="4400" dirty="0"/>
          </a:p>
        </p:txBody>
      </p:sp>
    </p:spTree>
    <p:extLst>
      <p:ext uri="{BB962C8B-B14F-4D97-AF65-F5344CB8AC3E}">
        <p14:creationId xmlns="" xmlns:p14="http://schemas.microsoft.com/office/powerpoint/2010/main" val="420132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it-IT" sz="11000" dirty="0"/>
              <a:t>愚かさ</a:t>
            </a:r>
            <a:r>
              <a:rPr lang="ja-JP" altLang="it-IT" dirty="0"/>
              <a:t/>
            </a:r>
            <a:br>
              <a:rPr lang="ja-JP" altLang="it-IT" dirty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400" dirty="0" smtClean="0"/>
              <a:t>おろかさ</a:t>
            </a:r>
            <a:endParaRPr lang="it-IT" sz="4400" dirty="0"/>
          </a:p>
        </p:txBody>
      </p:sp>
    </p:spTree>
    <p:extLst>
      <p:ext uri="{BB962C8B-B14F-4D97-AF65-F5344CB8AC3E}">
        <p14:creationId xmlns="" xmlns:p14="http://schemas.microsoft.com/office/powerpoint/2010/main" val="288273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9600" dirty="0"/>
              <a:t>道しる</a:t>
            </a:r>
            <a:r>
              <a:rPr lang="ja-JP" altLang="it-IT" sz="9600" dirty="0" smtClean="0"/>
              <a:t>べ</a:t>
            </a:r>
            <a:endParaRPr lang="it-IT" sz="96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400" dirty="0" smtClean="0"/>
              <a:t>みちしるべ</a:t>
            </a:r>
            <a:endParaRPr lang="it-IT" sz="4400" dirty="0"/>
          </a:p>
        </p:txBody>
      </p:sp>
    </p:spTree>
    <p:extLst>
      <p:ext uri="{BB962C8B-B14F-4D97-AF65-F5344CB8AC3E}">
        <p14:creationId xmlns="" xmlns:p14="http://schemas.microsoft.com/office/powerpoint/2010/main" val="277146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9600" dirty="0"/>
              <a:t>早</a:t>
            </a:r>
            <a:r>
              <a:rPr lang="ja-JP" altLang="it-IT" sz="9600" dirty="0" smtClean="0"/>
              <a:t>速</a:t>
            </a:r>
            <a:endParaRPr lang="it-IT" sz="96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000" dirty="0" smtClean="0"/>
              <a:t>そっそく</a:t>
            </a:r>
            <a:endParaRPr lang="it-IT" sz="4000" dirty="0"/>
          </a:p>
        </p:txBody>
      </p:sp>
    </p:spTree>
    <p:extLst>
      <p:ext uri="{BB962C8B-B14F-4D97-AF65-F5344CB8AC3E}">
        <p14:creationId xmlns="" xmlns:p14="http://schemas.microsoft.com/office/powerpoint/2010/main" val="110542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ja-JP" dirty="0" smtClean="0"/>
              <a:t>III</a:t>
            </a:r>
            <a:r>
              <a:rPr lang="ja-JP" altLang="it-IT" dirty="0" smtClean="0"/>
              <a:t>　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it-IT" sz="4800" dirty="0" smtClean="0"/>
              <a:t>腕を上げた</a:t>
            </a:r>
            <a:endParaRPr lang="it-IT" altLang="ja-JP" sz="4800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it-IT" sz="4800" dirty="0"/>
              <a:t>休</a:t>
            </a:r>
            <a:r>
              <a:rPr lang="ja-JP" altLang="it-IT" sz="4800" dirty="0" smtClean="0"/>
              <a:t>養</a:t>
            </a:r>
            <a:endParaRPr lang="it-IT" altLang="ja-JP" sz="4800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it-IT" sz="4800" dirty="0"/>
              <a:t>主</a:t>
            </a:r>
            <a:r>
              <a:rPr lang="ja-JP" altLang="it-IT" sz="4800" dirty="0" smtClean="0"/>
              <a:t>張</a:t>
            </a:r>
            <a:endParaRPr lang="it-IT" altLang="ja-JP" sz="4800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it-IT" sz="4800" dirty="0"/>
              <a:t>夢</a:t>
            </a:r>
            <a:r>
              <a:rPr lang="ja-JP" altLang="it-IT" sz="4800" dirty="0" smtClean="0"/>
              <a:t>中</a:t>
            </a:r>
            <a:endParaRPr lang="it-IT" altLang="ja-JP" sz="4800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it-IT" sz="4800" dirty="0"/>
              <a:t>必死</a:t>
            </a:r>
            <a:endParaRPr lang="it-IT" sz="4800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it-IT" sz="4400" dirty="0" smtClean="0"/>
              <a:t>上達する</a:t>
            </a:r>
            <a:r>
              <a:rPr lang="it-IT" altLang="ja-JP" sz="4400" dirty="0" smtClean="0"/>
              <a:t>/</a:t>
            </a:r>
            <a:r>
              <a:rPr lang="ja-JP" altLang="it-IT" sz="4400" dirty="0" smtClean="0"/>
              <a:t>うまくなる</a:t>
            </a:r>
            <a:endParaRPr lang="it-IT" altLang="ja-JP" sz="4400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it-IT" sz="4400" dirty="0" smtClean="0"/>
              <a:t>休むこと</a:t>
            </a:r>
            <a:r>
              <a:rPr lang="it-IT" altLang="ja-JP" sz="4400" dirty="0" smtClean="0"/>
              <a:t>/</a:t>
            </a:r>
            <a:r>
              <a:rPr lang="ja-JP" altLang="it-IT" sz="4400" dirty="0" smtClean="0"/>
              <a:t>休み</a:t>
            </a:r>
            <a:endParaRPr lang="it-IT" altLang="ja-JP" sz="4400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it-IT" sz="4400" dirty="0"/>
              <a:t>言い張</a:t>
            </a:r>
            <a:r>
              <a:rPr lang="ja-JP" altLang="it-IT" sz="4400" dirty="0" smtClean="0"/>
              <a:t>る</a:t>
            </a:r>
            <a:endParaRPr lang="it-IT" altLang="ja-JP" sz="4400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it-IT" sz="4400" dirty="0"/>
              <a:t>熱</a:t>
            </a:r>
            <a:r>
              <a:rPr lang="ja-JP" altLang="it-IT" sz="4400" dirty="0" smtClean="0"/>
              <a:t>中する</a:t>
            </a:r>
            <a:r>
              <a:rPr lang="it-IT" altLang="ja-JP" sz="4400" dirty="0" smtClean="0"/>
              <a:t>/</a:t>
            </a:r>
            <a:r>
              <a:rPr lang="ja-JP" altLang="it-IT" sz="4400" dirty="0" smtClean="0"/>
              <a:t>我を忘れる</a:t>
            </a:r>
            <a:endParaRPr lang="it-IT" altLang="ja-JP" sz="4400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it-IT" sz="4400" dirty="0"/>
              <a:t>全力</a:t>
            </a:r>
            <a:r>
              <a:rPr lang="ja-JP" altLang="it-IT" sz="4400" dirty="0" smtClean="0"/>
              <a:t>をつくす</a:t>
            </a:r>
            <a:r>
              <a:rPr lang="it-IT" altLang="ja-JP" sz="4400" dirty="0" smtClean="0"/>
              <a:t>/</a:t>
            </a:r>
            <a:r>
              <a:rPr lang="ja-JP" altLang="it-IT" sz="4400" dirty="0" smtClean="0"/>
              <a:t>懸命</a:t>
            </a:r>
            <a:endParaRPr lang="it-IT" altLang="ja-JP" sz="4400" dirty="0" smtClean="0"/>
          </a:p>
          <a:p>
            <a:pPr marL="514350" indent="-514350">
              <a:buFont typeface="+mj-lt"/>
              <a:buAutoNum type="arabicPeriod"/>
            </a:pPr>
            <a:endParaRPr lang="it-IT" altLang="ja-JP" dirty="0" smtClean="0"/>
          </a:p>
          <a:p>
            <a:pPr marL="514350" indent="-514350">
              <a:buFont typeface="+mj-lt"/>
              <a:buAutoNum type="arabicPeriod"/>
            </a:pPr>
            <a:endParaRPr lang="it-IT" altLang="ja-JP" dirty="0" smtClean="0"/>
          </a:p>
          <a:p>
            <a:pPr marL="514350" indent="-514350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57625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it-IT" sz="9600" dirty="0"/>
              <a:t>手をつける</a:t>
            </a:r>
            <a:r>
              <a:rPr lang="ja-JP" altLang="it-IT" dirty="0"/>
              <a:t/>
            </a:r>
            <a:br>
              <a:rPr lang="ja-JP" altLang="it-IT" dirty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62475"/>
            <a:ext cx="10515600" cy="1500187"/>
          </a:xfrm>
        </p:spPr>
        <p:txBody>
          <a:bodyPr>
            <a:normAutofit/>
          </a:bodyPr>
          <a:lstStyle/>
          <a:p>
            <a:pPr algn="ctr"/>
            <a:r>
              <a:rPr lang="ja-JP" altLang="it-IT" sz="4400" dirty="0" smtClean="0"/>
              <a:t>てをつける</a:t>
            </a:r>
            <a:endParaRPr lang="it-IT" sz="4400" dirty="0"/>
          </a:p>
        </p:txBody>
      </p:sp>
    </p:spTree>
    <p:extLst>
      <p:ext uri="{BB962C8B-B14F-4D97-AF65-F5344CB8AC3E}">
        <p14:creationId xmlns="" xmlns:p14="http://schemas.microsoft.com/office/powerpoint/2010/main" val="19824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9600" dirty="0"/>
              <a:t>第</a:t>
            </a:r>
            <a:r>
              <a:rPr lang="ja-JP" altLang="it-IT" sz="9600" dirty="0" smtClean="0"/>
              <a:t>一</a:t>
            </a:r>
            <a:endParaRPr lang="it-IT" sz="96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400" dirty="0" smtClean="0"/>
              <a:t>だいいち</a:t>
            </a:r>
            <a:endParaRPr lang="it-IT" sz="4400" dirty="0"/>
          </a:p>
        </p:txBody>
      </p:sp>
    </p:spTree>
    <p:extLst>
      <p:ext uri="{BB962C8B-B14F-4D97-AF65-F5344CB8AC3E}">
        <p14:creationId xmlns="" xmlns:p14="http://schemas.microsoft.com/office/powerpoint/2010/main" val="174328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9600" dirty="0" smtClean="0"/>
              <a:t>枝</a:t>
            </a:r>
            <a:endParaRPr lang="it-IT" sz="96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000" dirty="0" smtClean="0"/>
              <a:t>えだ</a:t>
            </a:r>
            <a:endParaRPr lang="it-IT" sz="4000" dirty="0"/>
          </a:p>
        </p:txBody>
      </p:sp>
    </p:spTree>
    <p:extLst>
      <p:ext uri="{BB962C8B-B14F-4D97-AF65-F5344CB8AC3E}">
        <p14:creationId xmlns="" xmlns:p14="http://schemas.microsoft.com/office/powerpoint/2010/main" val="116846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8800" dirty="0"/>
              <a:t>切り取</a:t>
            </a:r>
            <a:r>
              <a:rPr lang="ja-JP" altLang="it-IT" sz="8800" dirty="0" smtClean="0"/>
              <a:t>る</a:t>
            </a:r>
            <a:endParaRPr lang="it-IT" sz="88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400" dirty="0" smtClean="0"/>
              <a:t>きりとる</a:t>
            </a:r>
            <a:endParaRPr lang="it-IT" sz="4400" dirty="0"/>
          </a:p>
        </p:txBody>
      </p:sp>
    </p:spTree>
    <p:extLst>
      <p:ext uri="{BB962C8B-B14F-4D97-AF65-F5344CB8AC3E}">
        <p14:creationId xmlns="" xmlns:p14="http://schemas.microsoft.com/office/powerpoint/2010/main" val="348665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9600" dirty="0" smtClean="0"/>
              <a:t>庭</a:t>
            </a:r>
            <a:endParaRPr lang="it-IT" sz="96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000" dirty="0" smtClean="0"/>
              <a:t>にわ</a:t>
            </a:r>
            <a:endParaRPr lang="it-IT" sz="4000" dirty="0"/>
          </a:p>
        </p:txBody>
      </p:sp>
    </p:spTree>
    <p:extLst>
      <p:ext uri="{BB962C8B-B14F-4D97-AF65-F5344CB8AC3E}">
        <p14:creationId xmlns="" xmlns:p14="http://schemas.microsoft.com/office/powerpoint/2010/main" val="124393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8800" dirty="0"/>
              <a:t>切り</a:t>
            </a:r>
            <a:r>
              <a:rPr lang="ja-JP" altLang="it-IT" sz="8800" dirty="0" smtClean="0"/>
              <a:t>口</a:t>
            </a:r>
            <a:endParaRPr lang="it-IT" sz="88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it-IT" sz="4000" dirty="0" smtClean="0"/>
          </a:p>
          <a:p>
            <a:pPr algn="ctr"/>
            <a:endParaRPr lang="it-IT" sz="4000" dirty="0"/>
          </a:p>
        </p:txBody>
      </p:sp>
    </p:spTree>
    <p:extLst>
      <p:ext uri="{BB962C8B-B14F-4D97-AF65-F5344CB8AC3E}">
        <p14:creationId xmlns="" xmlns:p14="http://schemas.microsoft.com/office/powerpoint/2010/main" val="187335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8800" dirty="0"/>
              <a:t>訳</a:t>
            </a:r>
            <a:r>
              <a:rPr lang="ja-JP" altLang="it-IT" sz="8800" dirty="0" smtClean="0"/>
              <a:t>文</a:t>
            </a:r>
            <a:endParaRPr lang="it-IT" sz="88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400" dirty="0" smtClean="0"/>
              <a:t>やくぶん</a:t>
            </a:r>
            <a:endParaRPr lang="it-IT" sz="4400" dirty="0"/>
          </a:p>
        </p:txBody>
      </p:sp>
    </p:spTree>
    <p:extLst>
      <p:ext uri="{BB962C8B-B14F-4D97-AF65-F5344CB8AC3E}">
        <p14:creationId xmlns="" xmlns:p14="http://schemas.microsoft.com/office/powerpoint/2010/main" val="235547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it-IT" sz="9600" dirty="0"/>
              <a:t>苦心（する）</a:t>
            </a:r>
            <a:r>
              <a:rPr lang="ja-JP" altLang="it-IT" dirty="0"/>
              <a:t/>
            </a:r>
            <a:br>
              <a:rPr lang="ja-JP" altLang="it-IT" dirty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400" dirty="0" smtClean="0"/>
              <a:t>くしんする</a:t>
            </a:r>
            <a:endParaRPr lang="it-IT" sz="4400" dirty="0"/>
          </a:p>
        </p:txBody>
      </p:sp>
    </p:spTree>
    <p:extLst>
      <p:ext uri="{BB962C8B-B14F-4D97-AF65-F5344CB8AC3E}">
        <p14:creationId xmlns="" xmlns:p14="http://schemas.microsoft.com/office/powerpoint/2010/main" val="389488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it-IT" sz="9600" dirty="0"/>
              <a:t>結晶（する）</a:t>
            </a:r>
            <a:r>
              <a:rPr lang="ja-JP" altLang="it-IT" dirty="0"/>
              <a:t/>
            </a:r>
            <a:br>
              <a:rPr lang="ja-JP" altLang="it-IT" dirty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400" dirty="0" smtClean="0"/>
              <a:t>けっしょうする</a:t>
            </a:r>
            <a:endParaRPr lang="it-IT" sz="4400" dirty="0"/>
          </a:p>
        </p:txBody>
      </p:sp>
    </p:spTree>
    <p:extLst>
      <p:ext uri="{BB962C8B-B14F-4D97-AF65-F5344CB8AC3E}">
        <p14:creationId xmlns="" xmlns:p14="http://schemas.microsoft.com/office/powerpoint/2010/main" val="78895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it-IT" sz="8800" dirty="0"/>
              <a:t>振興（する）</a:t>
            </a:r>
            <a:r>
              <a:rPr lang="ja-JP" altLang="it-IT" dirty="0"/>
              <a:t/>
            </a:r>
            <a:br>
              <a:rPr lang="ja-JP" altLang="it-IT" dirty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400" dirty="0" smtClean="0"/>
              <a:t>しんこうする</a:t>
            </a:r>
            <a:endParaRPr lang="it-IT" sz="4400" dirty="0"/>
          </a:p>
        </p:txBody>
      </p:sp>
    </p:spTree>
    <p:extLst>
      <p:ext uri="{BB962C8B-B14F-4D97-AF65-F5344CB8AC3E}">
        <p14:creationId xmlns="" xmlns:p14="http://schemas.microsoft.com/office/powerpoint/2010/main" val="244775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ja-JP" dirty="0" smtClean="0"/>
              <a:t>III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57922" y="1449659"/>
            <a:ext cx="3925229" cy="4727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it-IT" sz="4400" dirty="0" smtClean="0"/>
              <a:t>６．再起</a:t>
            </a:r>
            <a:endParaRPr lang="it-IT" altLang="ja-JP" sz="4400" dirty="0" smtClean="0"/>
          </a:p>
          <a:p>
            <a:pPr marL="0" indent="0">
              <a:buNone/>
            </a:pPr>
            <a:r>
              <a:rPr lang="ja-JP" altLang="it-IT" sz="4400" dirty="0" smtClean="0"/>
              <a:t>７．柔軟</a:t>
            </a:r>
            <a:endParaRPr lang="it-IT" altLang="ja-JP" sz="4400" dirty="0" smtClean="0"/>
          </a:p>
          <a:p>
            <a:pPr marL="0" indent="0">
              <a:buNone/>
            </a:pPr>
            <a:r>
              <a:rPr lang="ja-JP" altLang="it-IT" sz="4400" dirty="0" smtClean="0"/>
              <a:t>８．知</a:t>
            </a:r>
            <a:r>
              <a:rPr lang="ja-JP" altLang="it-IT" sz="4400" dirty="0"/>
              <a:t>らん</a:t>
            </a:r>
            <a:r>
              <a:rPr lang="ja-JP" altLang="it-IT" sz="4400" dirty="0" smtClean="0"/>
              <a:t>顔</a:t>
            </a:r>
            <a:endParaRPr lang="it-IT" altLang="ja-JP" sz="4400" dirty="0" smtClean="0"/>
          </a:p>
          <a:p>
            <a:pPr marL="0" indent="0">
              <a:buNone/>
            </a:pPr>
            <a:r>
              <a:rPr lang="ja-JP" altLang="it-IT" sz="4400" dirty="0" smtClean="0"/>
              <a:t>９．提示</a:t>
            </a:r>
            <a:endParaRPr lang="it-IT" altLang="ja-JP" sz="4400" dirty="0" smtClean="0"/>
          </a:p>
          <a:p>
            <a:pPr marL="0" indent="0">
              <a:buNone/>
            </a:pPr>
            <a:r>
              <a:rPr lang="it-IT" altLang="ja-JP" sz="4400" dirty="0"/>
              <a:t>10</a:t>
            </a:r>
            <a:r>
              <a:rPr lang="ja-JP" altLang="it-IT" sz="4400" dirty="0" smtClean="0"/>
              <a:t>．目撃者</a:t>
            </a:r>
            <a:endParaRPr lang="it-IT" sz="44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83873" y="1449659"/>
            <a:ext cx="6569927" cy="47273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it-IT" sz="4000" dirty="0" smtClean="0"/>
              <a:t>６．悪い状態から立ち直る</a:t>
            </a:r>
            <a:endParaRPr lang="it-IT" altLang="ja-JP" sz="4000" dirty="0" smtClean="0"/>
          </a:p>
          <a:p>
            <a:pPr marL="0" indent="0">
              <a:buNone/>
            </a:pPr>
            <a:r>
              <a:rPr lang="ja-JP" altLang="it-IT" sz="4000" dirty="0" smtClean="0"/>
              <a:t>７．柔らか、しなやかなこと</a:t>
            </a:r>
            <a:endParaRPr lang="it-IT" altLang="ja-JP" sz="4000" dirty="0" smtClean="0"/>
          </a:p>
          <a:p>
            <a:pPr marL="0" indent="0">
              <a:buNone/>
            </a:pPr>
            <a:r>
              <a:rPr lang="ja-JP" altLang="it-IT" sz="4000" dirty="0" smtClean="0"/>
              <a:t>８．無視する</a:t>
            </a:r>
            <a:r>
              <a:rPr lang="it-IT" altLang="ja-JP" sz="4000" dirty="0" smtClean="0"/>
              <a:t>/</a:t>
            </a:r>
            <a:r>
              <a:rPr lang="ja-JP" altLang="it-IT" sz="4000" dirty="0" smtClean="0"/>
              <a:t>そしらぬふり</a:t>
            </a:r>
            <a:endParaRPr lang="it-IT" altLang="ja-JP" sz="4000" dirty="0" smtClean="0"/>
          </a:p>
          <a:p>
            <a:pPr marL="0" indent="0">
              <a:buNone/>
            </a:pPr>
            <a:r>
              <a:rPr lang="ja-JP" altLang="it-IT" sz="4000" dirty="0" smtClean="0"/>
              <a:t>９．見せる</a:t>
            </a:r>
            <a:r>
              <a:rPr lang="it-IT" altLang="ja-JP" sz="4000" dirty="0" smtClean="0"/>
              <a:t>/</a:t>
            </a:r>
            <a:r>
              <a:rPr lang="ja-JP" altLang="it-IT" sz="4000" dirty="0" smtClean="0"/>
              <a:t>提出して示す</a:t>
            </a:r>
            <a:endParaRPr lang="it-IT" altLang="ja-JP" sz="4000" dirty="0" smtClean="0"/>
          </a:p>
          <a:p>
            <a:pPr marL="0" indent="0">
              <a:buNone/>
            </a:pPr>
            <a:r>
              <a:rPr lang="it-IT" altLang="ja-JP" sz="4000" dirty="0"/>
              <a:t>10</a:t>
            </a:r>
            <a:r>
              <a:rPr lang="ja-JP" altLang="it-IT" sz="4000" dirty="0" smtClean="0"/>
              <a:t>．出来事・事件をその場で見た人</a:t>
            </a:r>
            <a:endParaRPr lang="it-IT" sz="4000" dirty="0"/>
          </a:p>
        </p:txBody>
      </p:sp>
    </p:spTree>
    <p:extLst>
      <p:ext uri="{BB962C8B-B14F-4D97-AF65-F5344CB8AC3E}">
        <p14:creationId xmlns="" xmlns:p14="http://schemas.microsoft.com/office/powerpoint/2010/main" val="246131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9600" dirty="0"/>
              <a:t>蘭</a:t>
            </a:r>
            <a:r>
              <a:rPr lang="ja-JP" altLang="it-IT" sz="9600" dirty="0" smtClean="0"/>
              <a:t>学</a:t>
            </a:r>
            <a:endParaRPr lang="it-IT" sz="96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400" dirty="0" smtClean="0"/>
              <a:t>らんがく</a:t>
            </a:r>
            <a:endParaRPr lang="it-IT" sz="4400" dirty="0"/>
          </a:p>
        </p:txBody>
      </p:sp>
    </p:spTree>
    <p:extLst>
      <p:ext uri="{BB962C8B-B14F-4D97-AF65-F5344CB8AC3E}">
        <p14:creationId xmlns="" xmlns:p14="http://schemas.microsoft.com/office/powerpoint/2010/main" val="111698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9600" dirty="0"/>
              <a:t>出発・</a:t>
            </a:r>
            <a:r>
              <a:rPr lang="ja-JP" altLang="it-IT" sz="9600" dirty="0" smtClean="0"/>
              <a:t>点</a:t>
            </a:r>
            <a:endParaRPr lang="it-IT" sz="96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400" dirty="0" smtClean="0"/>
              <a:t>しゅっぱつてん</a:t>
            </a:r>
            <a:endParaRPr lang="it-IT" sz="4400" dirty="0"/>
          </a:p>
        </p:txBody>
      </p:sp>
    </p:spTree>
    <p:extLst>
      <p:ext uri="{BB962C8B-B14F-4D97-AF65-F5344CB8AC3E}">
        <p14:creationId xmlns="" xmlns:p14="http://schemas.microsoft.com/office/powerpoint/2010/main" val="202457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ja-JP" altLang="it-IT" sz="11000" dirty="0"/>
              <a:t>過</a:t>
            </a:r>
            <a:r>
              <a:rPr lang="ja-JP" altLang="it-IT" sz="11000" dirty="0" smtClean="0"/>
              <a:t>程</a:t>
            </a:r>
            <a:endParaRPr lang="it-IT" sz="110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000" dirty="0" smtClean="0"/>
              <a:t>かてい</a:t>
            </a:r>
            <a:endParaRPr lang="it-IT" sz="4000" dirty="0"/>
          </a:p>
        </p:txBody>
      </p:sp>
      <p:sp>
        <p:nvSpPr>
          <p:cNvPr id="4" name="Rettangolo 3"/>
          <p:cNvSpPr/>
          <p:nvPr/>
        </p:nvSpPr>
        <p:spPr>
          <a:xfrm>
            <a:off x="5426586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ja-JP" altLang="it-IT" dirty="0"/>
          </a:p>
        </p:txBody>
      </p:sp>
    </p:spTree>
    <p:extLst>
      <p:ext uri="{BB962C8B-B14F-4D97-AF65-F5344CB8AC3E}">
        <p14:creationId xmlns="" xmlns:p14="http://schemas.microsoft.com/office/powerpoint/2010/main" val="86805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it-IT" sz="9600" dirty="0"/>
              <a:t>情けなさ</a:t>
            </a:r>
            <a:r>
              <a:rPr lang="ja-JP" altLang="it-IT" dirty="0"/>
              <a:t/>
            </a:r>
            <a:br>
              <a:rPr lang="ja-JP" altLang="it-IT" dirty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000" dirty="0" smtClean="0"/>
              <a:t>なさけな</a:t>
            </a:r>
            <a:r>
              <a:rPr lang="ja-JP" altLang="it-IT" sz="4000" dirty="0"/>
              <a:t>さ</a:t>
            </a:r>
            <a:endParaRPr lang="it-IT" sz="4000" dirty="0"/>
          </a:p>
        </p:txBody>
      </p:sp>
    </p:spTree>
    <p:extLst>
      <p:ext uri="{BB962C8B-B14F-4D97-AF65-F5344CB8AC3E}">
        <p14:creationId xmlns="" xmlns:p14="http://schemas.microsoft.com/office/powerpoint/2010/main" val="227853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it-IT" sz="8800" dirty="0"/>
              <a:t>成し遂げる</a:t>
            </a:r>
            <a:r>
              <a:rPr lang="ja-JP" altLang="it-IT" dirty="0"/>
              <a:t/>
            </a:r>
            <a:br>
              <a:rPr lang="ja-JP" altLang="it-IT" dirty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400" dirty="0" smtClean="0"/>
              <a:t>なしとげる</a:t>
            </a:r>
            <a:endParaRPr lang="it-IT" sz="4400" dirty="0"/>
          </a:p>
        </p:txBody>
      </p:sp>
    </p:spTree>
    <p:extLst>
      <p:ext uri="{BB962C8B-B14F-4D97-AF65-F5344CB8AC3E}">
        <p14:creationId xmlns="" xmlns:p14="http://schemas.microsoft.com/office/powerpoint/2010/main" val="428708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it-IT" dirty="0" smtClean="0"/>
              <a:t>下線の言葉を漢字で書きなさい。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ja-JP" altLang="it-IT" sz="3600" dirty="0" smtClean="0"/>
              <a:t>隣からは子どもの</a:t>
            </a:r>
            <a:r>
              <a:rPr lang="ja-JP" altLang="it-IT" sz="3600" u="sng" dirty="0" smtClean="0"/>
              <a:t>わらいごえ</a:t>
            </a:r>
            <a:r>
              <a:rPr lang="ja-JP" altLang="it-IT" sz="3600" dirty="0" smtClean="0"/>
              <a:t>がよく聞こえる。</a:t>
            </a:r>
            <a:endParaRPr lang="it-IT" altLang="ja-JP" sz="3600" dirty="0" smtClean="0"/>
          </a:p>
          <a:p>
            <a:r>
              <a:rPr lang="ja-JP" altLang="it-IT" sz="3600" dirty="0" smtClean="0"/>
              <a:t>来月</a:t>
            </a:r>
            <a:r>
              <a:rPr lang="ja-JP" altLang="it-IT" sz="3600" u="sng" dirty="0" smtClean="0"/>
              <a:t>ちゅうじゅん</a:t>
            </a:r>
            <a:r>
              <a:rPr lang="ja-JP" altLang="it-IT" sz="3600" dirty="0" smtClean="0"/>
              <a:t>に試験がある。</a:t>
            </a:r>
            <a:endParaRPr lang="it-IT" altLang="ja-JP" sz="3600" dirty="0" smtClean="0"/>
          </a:p>
          <a:p>
            <a:r>
              <a:rPr lang="ja-JP" altLang="it-IT" sz="3600" dirty="0" smtClean="0"/>
              <a:t>机に地図を</a:t>
            </a:r>
            <a:r>
              <a:rPr lang="ja-JP" altLang="it-IT" sz="3600" u="sng" dirty="0" smtClean="0"/>
              <a:t>ひろ</a:t>
            </a:r>
            <a:r>
              <a:rPr lang="ja-JP" altLang="it-IT" sz="3600" dirty="0" smtClean="0"/>
              <a:t>げる。</a:t>
            </a:r>
            <a:endParaRPr lang="it-IT" altLang="ja-JP" sz="3600" dirty="0" smtClean="0"/>
          </a:p>
          <a:p>
            <a:r>
              <a:rPr lang="ja-JP" altLang="it-IT" sz="3600" dirty="0" smtClean="0"/>
              <a:t>課題に</a:t>
            </a:r>
            <a:r>
              <a:rPr lang="ja-JP" altLang="it-IT" sz="3600" u="sng" dirty="0" smtClean="0"/>
              <a:t>とりくむ</a:t>
            </a:r>
            <a:r>
              <a:rPr lang="ja-JP" altLang="it-IT" sz="3600" dirty="0" smtClean="0"/>
              <a:t>。</a:t>
            </a:r>
            <a:endParaRPr lang="it-IT" altLang="ja-JP" sz="3600" dirty="0" smtClean="0"/>
          </a:p>
          <a:p>
            <a:r>
              <a:rPr lang="ja-JP" altLang="it-IT" sz="3600" u="sng" dirty="0" smtClean="0"/>
              <a:t>ひ</a:t>
            </a:r>
            <a:r>
              <a:rPr lang="ja-JP" altLang="it-IT" sz="3600" u="sng" smtClean="0"/>
              <a:t>でりつづき</a:t>
            </a:r>
            <a:r>
              <a:rPr lang="ja-JP" altLang="it-IT" sz="3600" dirty="0" smtClean="0"/>
              <a:t>で作物が育たない。</a:t>
            </a:r>
            <a:endParaRPr lang="it-IT" sz="36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ja-JP" altLang="it-IT" sz="4000" dirty="0"/>
              <a:t>隣からは子ども</a:t>
            </a:r>
            <a:r>
              <a:rPr lang="ja-JP" altLang="it-IT" sz="4000" dirty="0" smtClean="0"/>
              <a:t>の</a:t>
            </a:r>
            <a:r>
              <a:rPr lang="ja-JP" altLang="it-IT" sz="4000" u="sng" dirty="0"/>
              <a:t>笑い声</a:t>
            </a:r>
            <a:r>
              <a:rPr lang="ja-JP" altLang="it-IT" sz="4000" dirty="0" smtClean="0"/>
              <a:t>が</a:t>
            </a:r>
            <a:r>
              <a:rPr lang="ja-JP" altLang="it-IT" sz="4000" dirty="0"/>
              <a:t>よく聞こえる。</a:t>
            </a:r>
            <a:endParaRPr lang="it-IT" altLang="ja-JP" sz="4000" dirty="0"/>
          </a:p>
          <a:p>
            <a:r>
              <a:rPr lang="ja-JP" altLang="it-IT" sz="4000" dirty="0"/>
              <a:t>来</a:t>
            </a:r>
            <a:r>
              <a:rPr lang="ja-JP" altLang="it-IT" sz="4000" dirty="0" smtClean="0"/>
              <a:t>月</a:t>
            </a:r>
            <a:r>
              <a:rPr lang="ja-JP" altLang="it-IT" sz="4000" u="sng" dirty="0"/>
              <a:t>中旬</a:t>
            </a:r>
            <a:r>
              <a:rPr lang="ja-JP" altLang="it-IT" sz="4000" dirty="0" smtClean="0"/>
              <a:t>に</a:t>
            </a:r>
            <a:r>
              <a:rPr lang="ja-JP" altLang="it-IT" sz="4000" dirty="0"/>
              <a:t>試験がある。</a:t>
            </a:r>
            <a:endParaRPr lang="it-IT" altLang="ja-JP" sz="4000" dirty="0"/>
          </a:p>
          <a:p>
            <a:r>
              <a:rPr lang="ja-JP" altLang="it-IT" sz="4000" dirty="0"/>
              <a:t>机に地図</a:t>
            </a:r>
            <a:r>
              <a:rPr lang="ja-JP" altLang="it-IT" sz="4000" dirty="0" smtClean="0"/>
              <a:t>を</a:t>
            </a:r>
            <a:r>
              <a:rPr lang="ja-JP" altLang="it-IT" sz="4000" u="sng" dirty="0" smtClean="0"/>
              <a:t>広</a:t>
            </a:r>
            <a:r>
              <a:rPr lang="ja-JP" altLang="it-IT" sz="4000" dirty="0" smtClean="0"/>
              <a:t>げ</a:t>
            </a:r>
            <a:r>
              <a:rPr lang="ja-JP" altLang="it-IT" sz="4000" dirty="0"/>
              <a:t>る</a:t>
            </a:r>
            <a:r>
              <a:rPr lang="ja-JP" altLang="it-IT" sz="4000" dirty="0" smtClean="0"/>
              <a:t>。</a:t>
            </a:r>
            <a:endParaRPr lang="it-IT" altLang="ja-JP" sz="4000" dirty="0" smtClean="0"/>
          </a:p>
          <a:p>
            <a:r>
              <a:rPr lang="ja-JP" altLang="it-IT" sz="4000" dirty="0" smtClean="0"/>
              <a:t>課題に</a:t>
            </a:r>
            <a:r>
              <a:rPr lang="ja-JP" altLang="it-IT" sz="4000" u="sng" dirty="0"/>
              <a:t>取り組</a:t>
            </a:r>
            <a:r>
              <a:rPr lang="ja-JP" altLang="it-IT" sz="4000" u="sng" dirty="0" smtClean="0"/>
              <a:t>む</a:t>
            </a:r>
            <a:r>
              <a:rPr lang="ja-JP" altLang="it-IT" sz="4000" dirty="0" smtClean="0"/>
              <a:t>。</a:t>
            </a:r>
            <a:endParaRPr lang="it-IT" altLang="ja-JP" sz="4000" dirty="0"/>
          </a:p>
          <a:p>
            <a:r>
              <a:rPr lang="ja-JP" altLang="it-IT" sz="4000" u="sng" dirty="0" smtClean="0"/>
              <a:t>日照り</a:t>
            </a:r>
            <a:r>
              <a:rPr lang="ja-JP" altLang="it-IT" sz="4000" u="sng" dirty="0"/>
              <a:t>続き</a:t>
            </a:r>
            <a:r>
              <a:rPr lang="ja-JP" altLang="it-IT" sz="4000" dirty="0"/>
              <a:t>で作物が育たない。</a:t>
            </a:r>
            <a:endParaRPr lang="it-IT" sz="4000" dirty="0"/>
          </a:p>
          <a:p>
            <a:endParaRPr lang="it-IT" sz="4000" dirty="0"/>
          </a:p>
        </p:txBody>
      </p:sp>
    </p:spTree>
    <p:extLst>
      <p:ext uri="{BB962C8B-B14F-4D97-AF65-F5344CB8AC3E}">
        <p14:creationId xmlns="" xmlns:p14="http://schemas.microsoft.com/office/powerpoint/2010/main" val="47773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4350" y="365125"/>
            <a:ext cx="10839450" cy="1325563"/>
          </a:xfrm>
        </p:spPr>
        <p:txBody>
          <a:bodyPr/>
          <a:lstStyle/>
          <a:p>
            <a:r>
              <a:rPr lang="ja-JP" altLang="it-IT" smtClean="0"/>
              <a:t>下線の言葉の読みをひらがなで書きなさい。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11480" y="1825625"/>
            <a:ext cx="5608320" cy="4351338"/>
          </a:xfrm>
        </p:spPr>
        <p:txBody>
          <a:bodyPr>
            <a:noAutofit/>
          </a:bodyPr>
          <a:lstStyle/>
          <a:p>
            <a:r>
              <a:rPr lang="ja-JP" altLang="it-IT" sz="4000" dirty="0" smtClean="0"/>
              <a:t>沖縄は日本</a:t>
            </a:r>
            <a:r>
              <a:rPr lang="ja-JP" altLang="it-IT" sz="4000" u="sng" dirty="0" smtClean="0"/>
              <a:t>有数</a:t>
            </a:r>
            <a:r>
              <a:rPr lang="ja-JP" altLang="it-IT" sz="4000" dirty="0" smtClean="0"/>
              <a:t>の観光地だ。</a:t>
            </a:r>
            <a:endParaRPr lang="it-IT" altLang="ja-JP" sz="4000" dirty="0" smtClean="0"/>
          </a:p>
          <a:p>
            <a:r>
              <a:rPr lang="ja-JP" altLang="it-IT" sz="4000" dirty="0" smtClean="0"/>
              <a:t>試験勉強なんて</a:t>
            </a:r>
            <a:r>
              <a:rPr lang="ja-JP" altLang="it-IT" sz="4000" u="sng" dirty="0" smtClean="0"/>
              <a:t>面倒臭い</a:t>
            </a:r>
            <a:r>
              <a:rPr lang="ja-JP" altLang="it-IT" sz="4000" dirty="0" smtClean="0"/>
              <a:t>。</a:t>
            </a:r>
            <a:endParaRPr lang="it-IT" altLang="ja-JP" sz="4000" dirty="0" smtClean="0"/>
          </a:p>
          <a:p>
            <a:r>
              <a:rPr lang="ja-JP" altLang="it-IT" sz="4000" dirty="0" smtClean="0"/>
              <a:t>法隆寺は世界で一番古い</a:t>
            </a:r>
            <a:r>
              <a:rPr lang="ja-JP" altLang="it-IT" sz="4000" u="sng" dirty="0" smtClean="0"/>
              <a:t>木造建築</a:t>
            </a:r>
            <a:r>
              <a:rPr lang="ja-JP" altLang="it-IT" sz="4000" dirty="0" smtClean="0"/>
              <a:t>だ。</a:t>
            </a:r>
            <a:endParaRPr lang="it-IT" altLang="ja-JP" sz="4000" dirty="0" smtClean="0"/>
          </a:p>
          <a:p>
            <a:r>
              <a:rPr lang="ja-JP" altLang="it-IT" sz="4000" dirty="0" smtClean="0"/>
              <a:t>あの子は</a:t>
            </a:r>
            <a:r>
              <a:rPr lang="ja-JP" altLang="it-IT" sz="4000" u="sng" dirty="0" smtClean="0"/>
              <a:t>好奇心</a:t>
            </a:r>
            <a:r>
              <a:rPr lang="ja-JP" altLang="it-IT" sz="4000" dirty="0" smtClean="0"/>
              <a:t>が強い。</a:t>
            </a:r>
            <a:endParaRPr lang="it-IT" sz="40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it-IT" sz="4000" dirty="0"/>
              <a:t>沖縄は日</a:t>
            </a:r>
            <a:r>
              <a:rPr lang="ja-JP" altLang="it-IT" sz="4000" dirty="0" smtClean="0"/>
              <a:t>本</a:t>
            </a:r>
            <a:r>
              <a:rPr lang="ja-JP" altLang="it-IT" sz="4000" u="sng" dirty="0" smtClean="0"/>
              <a:t>ゆうす</a:t>
            </a:r>
            <a:r>
              <a:rPr lang="ja-JP" altLang="it-IT" sz="4000" u="sng" dirty="0"/>
              <a:t>う</a:t>
            </a:r>
            <a:r>
              <a:rPr lang="ja-JP" altLang="it-IT" sz="4000" dirty="0" smtClean="0"/>
              <a:t>の</a:t>
            </a:r>
            <a:r>
              <a:rPr lang="ja-JP" altLang="it-IT" sz="4000" dirty="0"/>
              <a:t>観光地だ。</a:t>
            </a:r>
            <a:endParaRPr lang="it-IT" altLang="ja-JP" sz="4000" dirty="0"/>
          </a:p>
          <a:p>
            <a:r>
              <a:rPr lang="ja-JP" altLang="it-IT" sz="4000" dirty="0"/>
              <a:t>試験勉強なん</a:t>
            </a:r>
            <a:r>
              <a:rPr lang="ja-JP" altLang="it-IT" sz="4000" dirty="0" smtClean="0"/>
              <a:t>て</a:t>
            </a:r>
            <a:r>
              <a:rPr lang="ja-JP" altLang="it-IT" sz="4000" u="sng" dirty="0" smtClean="0"/>
              <a:t>めんどうく</a:t>
            </a:r>
            <a:r>
              <a:rPr lang="ja-JP" altLang="it-IT" sz="4000" u="sng" dirty="0"/>
              <a:t>さ</a:t>
            </a:r>
            <a:r>
              <a:rPr lang="ja-JP" altLang="it-IT" sz="4000" u="sng" dirty="0" smtClean="0"/>
              <a:t>い</a:t>
            </a:r>
            <a:r>
              <a:rPr lang="ja-JP" altLang="it-IT" sz="4000" dirty="0"/>
              <a:t>。</a:t>
            </a:r>
            <a:endParaRPr lang="it-IT" altLang="ja-JP" sz="4000" dirty="0"/>
          </a:p>
          <a:p>
            <a:r>
              <a:rPr lang="ja-JP" altLang="it-IT" sz="4000" dirty="0"/>
              <a:t>法隆寺は世界で一番古</a:t>
            </a:r>
            <a:r>
              <a:rPr lang="ja-JP" altLang="it-IT" sz="4000" dirty="0" smtClean="0"/>
              <a:t>い</a:t>
            </a:r>
            <a:r>
              <a:rPr lang="ja-JP" altLang="it-IT" sz="4000" u="sng" dirty="0" smtClean="0"/>
              <a:t>もくぞうけんち</a:t>
            </a:r>
            <a:r>
              <a:rPr lang="ja-JP" altLang="it-IT" sz="4000" u="sng" dirty="0"/>
              <a:t>く</a:t>
            </a:r>
            <a:r>
              <a:rPr lang="ja-JP" altLang="it-IT" sz="4000" dirty="0" smtClean="0"/>
              <a:t>だ</a:t>
            </a:r>
            <a:r>
              <a:rPr lang="ja-JP" altLang="it-IT" sz="4000" dirty="0"/>
              <a:t>。</a:t>
            </a:r>
            <a:endParaRPr lang="it-IT" altLang="ja-JP" sz="4000" dirty="0"/>
          </a:p>
          <a:p>
            <a:r>
              <a:rPr lang="ja-JP" altLang="it-IT" sz="4000" dirty="0"/>
              <a:t>あの子</a:t>
            </a:r>
            <a:r>
              <a:rPr lang="ja-JP" altLang="it-IT" sz="4000" dirty="0" smtClean="0"/>
              <a:t>は</a:t>
            </a:r>
            <a:r>
              <a:rPr lang="ja-JP" altLang="it-IT" sz="4000" u="sng" dirty="0" smtClean="0"/>
              <a:t>こうきし</a:t>
            </a:r>
            <a:r>
              <a:rPr lang="ja-JP" altLang="it-IT" sz="4000" u="sng" dirty="0"/>
              <a:t>ん</a:t>
            </a:r>
            <a:r>
              <a:rPr lang="ja-JP" altLang="it-IT" sz="4000" dirty="0" smtClean="0"/>
              <a:t>が</a:t>
            </a:r>
            <a:r>
              <a:rPr lang="ja-JP" altLang="it-IT" sz="4000" dirty="0"/>
              <a:t>強い。</a:t>
            </a:r>
            <a:endParaRPr lang="it-IT" sz="4000" dirty="0"/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39667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it-IT" sz="9600" dirty="0" smtClean="0"/>
              <a:t>翻訳（する）</a:t>
            </a:r>
            <a:br>
              <a:rPr lang="ja-JP" altLang="it-IT" sz="9600" dirty="0" smtClean="0"/>
            </a:b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6600" dirty="0" smtClean="0"/>
              <a:t>ほんやくする</a:t>
            </a:r>
            <a:endParaRPr lang="it-IT" sz="6600" dirty="0"/>
          </a:p>
        </p:txBody>
      </p:sp>
    </p:spTree>
    <p:extLst>
      <p:ext uri="{BB962C8B-B14F-4D97-AF65-F5344CB8AC3E}">
        <p14:creationId xmlns="" xmlns:p14="http://schemas.microsoft.com/office/powerpoint/2010/main" val="355962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ja-JP" altLang="it-IT" sz="11000" dirty="0" smtClean="0"/>
              <a:t>（三）代</a:t>
            </a:r>
            <a:endParaRPr lang="it-IT" sz="110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800" dirty="0" smtClean="0"/>
              <a:t>さんだい</a:t>
            </a:r>
            <a:endParaRPr lang="it-IT" sz="4800" dirty="0"/>
          </a:p>
        </p:txBody>
      </p:sp>
    </p:spTree>
    <p:extLst>
      <p:ext uri="{BB962C8B-B14F-4D97-AF65-F5344CB8AC3E}">
        <p14:creationId xmlns="" xmlns:p14="http://schemas.microsoft.com/office/powerpoint/2010/main" val="33294392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857</Words>
  <Application>Microsoft Office PowerPoint</Application>
  <PresentationFormat>Personalizzato</PresentationFormat>
  <Paragraphs>170</Paragraphs>
  <Slides>54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54</vt:i4>
      </vt:variant>
    </vt:vector>
  </HeadingPairs>
  <TitlesOfParts>
    <vt:vector size="55" baseType="lpstr">
      <vt:lpstr>Tema di Office</vt:lpstr>
      <vt:lpstr>M2</vt:lpstr>
      <vt:lpstr>I</vt:lpstr>
      <vt:lpstr>II</vt:lpstr>
      <vt:lpstr>III　</vt:lpstr>
      <vt:lpstr>III</vt:lpstr>
      <vt:lpstr>下線の言葉を漢字で書きなさい。</vt:lpstr>
      <vt:lpstr>下線の言葉の読みをひらがなで書きなさい。</vt:lpstr>
      <vt:lpstr>翻訳（する） </vt:lpstr>
      <vt:lpstr>（三）代</vt:lpstr>
      <vt:lpstr>将軍 </vt:lpstr>
      <vt:lpstr>接触（する） </vt:lpstr>
      <vt:lpstr>除く </vt:lpstr>
      <vt:lpstr>情勢 </vt:lpstr>
      <vt:lpstr>解剖・書 </vt:lpstr>
      <vt:lpstr>学問 </vt:lpstr>
      <vt:lpstr>手に入れる </vt:lpstr>
      <vt:lpstr>大いに </vt:lpstr>
      <vt:lpstr>適用（する） </vt:lpstr>
      <vt:lpstr>伝来（する） </vt:lpstr>
      <vt:lpstr>医学・書 </vt:lpstr>
      <vt:lpstr>明らか（な） </vt:lpstr>
      <vt:lpstr>死刑 </vt:lpstr>
      <vt:lpstr>腑分け（する） </vt:lpstr>
      <vt:lpstr>解剖（する） </vt:lpstr>
      <vt:lpstr>知らせ </vt:lpstr>
      <vt:lpstr>真偽 </vt:lpstr>
      <vt:lpstr>確かめる </vt:lpstr>
      <vt:lpstr>顔見知り </vt:lpstr>
      <vt:lpstr>勇む </vt:lpstr>
      <vt:lpstr>死体 </vt:lpstr>
      <vt:lpstr>見比べる </vt:lpstr>
      <vt:lpstr>正確さ </vt:lpstr>
      <vt:lpstr>実証（する） </vt:lpstr>
      <vt:lpstr>情けない </vt:lpstr>
      <vt:lpstr>病人 </vt:lpstr>
      <vt:lpstr>内部</vt:lpstr>
      <vt:lpstr>愚かさ </vt:lpstr>
      <vt:lpstr>道しるべ</vt:lpstr>
      <vt:lpstr>早速</vt:lpstr>
      <vt:lpstr>手をつける </vt:lpstr>
      <vt:lpstr>第一</vt:lpstr>
      <vt:lpstr>枝</vt:lpstr>
      <vt:lpstr>切り取る</vt:lpstr>
      <vt:lpstr>庭</vt:lpstr>
      <vt:lpstr>切り口</vt:lpstr>
      <vt:lpstr>訳文</vt:lpstr>
      <vt:lpstr>苦心（する） </vt:lpstr>
      <vt:lpstr>結晶（する） </vt:lpstr>
      <vt:lpstr>振興（する） </vt:lpstr>
      <vt:lpstr>蘭学</vt:lpstr>
      <vt:lpstr>出発・点</vt:lpstr>
      <vt:lpstr>過程</vt:lpstr>
      <vt:lpstr>情けなさ </vt:lpstr>
      <vt:lpstr>成し遂げる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M2</dc:title>
  <dc:creator>mihoko furusho</dc:creator>
  <cp:lastModifiedBy>hp</cp:lastModifiedBy>
  <cp:revision>22</cp:revision>
  <dcterms:created xsi:type="dcterms:W3CDTF">2018-04-17T16:58:21Z</dcterms:created>
  <dcterms:modified xsi:type="dcterms:W3CDTF">2020-03-27T14:33:02Z</dcterms:modified>
</cp:coreProperties>
</file>